
<file path=[Content_Types].xml><?xml version="1.0" encoding="utf-8"?>
<Types xmlns="http://schemas.openxmlformats.org/package/2006/content-types">
  <Default Extension="gif" ContentType="image/gif"/>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10.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11.xml" ContentType="application/vnd.openxmlformats-officedocument.presentationml.notesSlide+xml"/>
  <Override PartName="/ppt/tags/tag17.xml" ContentType="application/vnd.openxmlformats-officedocument.presentationml.tags+xml"/>
  <Override PartName="/ppt/notesSlides/notesSlide12.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13.xml" ContentType="application/vnd.openxmlformats-officedocument.presentationml.notesSlide+xml"/>
  <Override PartName="/ppt/tags/tag20.xml" ContentType="application/vnd.openxmlformats-officedocument.presentationml.tags+xml"/>
  <Override PartName="/ppt/notesSlides/notesSlide14.xml" ContentType="application/vnd.openxmlformats-officedocument.presentationml.notesSlide+xml"/>
  <Override PartName="/ppt/tags/tag21.xml" ContentType="application/vnd.openxmlformats-officedocument.presentationml.tags+xml"/>
  <Override PartName="/ppt/notesSlides/notesSlide15.xml" ContentType="application/vnd.openxmlformats-officedocument.presentationml.notesSlide+xml"/>
  <Override PartName="/ppt/tags/tag22.xml" ContentType="application/vnd.openxmlformats-officedocument.presentationml.tags+xml"/>
  <Override PartName="/ppt/notesSlides/notesSlide16.xml" ContentType="application/vnd.openxmlformats-officedocument.presentationml.notesSlide+xml"/>
  <Override PartName="/ppt/tags/tag23.xml" ContentType="application/vnd.openxmlformats-officedocument.presentationml.tags+xml"/>
  <Override PartName="/ppt/notesSlides/notesSlide17.xml" ContentType="application/vnd.openxmlformats-officedocument.presentationml.notesSlide+xml"/>
  <Override PartName="/ppt/tags/tag24.xml" ContentType="application/vnd.openxmlformats-officedocument.presentationml.tags+xml"/>
  <Override PartName="/ppt/notesSlides/notesSlide18.xml" ContentType="application/vnd.openxmlformats-officedocument.presentationml.notesSlide+xml"/>
  <Override PartName="/ppt/tags/tag25.xml" ContentType="application/vnd.openxmlformats-officedocument.presentationml.tags+xml"/>
  <Override PartName="/ppt/notesSlides/notesSlide19.xml" ContentType="application/vnd.openxmlformats-officedocument.presentationml.notesSlide+xml"/>
  <Override PartName="/ppt/tags/tag26.xml" ContentType="application/vnd.openxmlformats-officedocument.presentationml.tags+xml"/>
  <Override PartName="/ppt/notesSlides/notesSlide20.xml" ContentType="application/vnd.openxmlformats-officedocument.presentationml.notesSlide+xml"/>
  <Override PartName="/ppt/tags/tag27.xml" ContentType="application/vnd.openxmlformats-officedocument.presentationml.tags+xml"/>
  <Override PartName="/ppt/notesSlides/notesSlide21.xml" ContentType="application/vnd.openxmlformats-officedocument.presentationml.notesSlide+xml"/>
  <Override PartName="/ppt/tags/tag28.xml" ContentType="application/vnd.openxmlformats-officedocument.presentationml.tags+xml"/>
  <Override PartName="/ppt/notesSlides/notesSlide22.xml" ContentType="application/vnd.openxmlformats-officedocument.presentationml.notesSlide+xml"/>
  <Override PartName="/ppt/tags/tag29.xml" ContentType="application/vnd.openxmlformats-officedocument.presentationml.tags+xml"/>
  <Override PartName="/ppt/notesSlides/notesSlide23.xml" ContentType="application/vnd.openxmlformats-officedocument.presentationml.notesSlide+xml"/>
  <Override PartName="/ppt/tags/tag30.xml" ContentType="application/vnd.openxmlformats-officedocument.presentationml.tags+xml"/>
  <Override PartName="/ppt/notesSlides/notesSlide24.xml" ContentType="application/vnd.openxmlformats-officedocument.presentationml.notesSlide+xml"/>
  <Override PartName="/ppt/tags/tag31.xml" ContentType="application/vnd.openxmlformats-officedocument.presentationml.tags+xml"/>
  <Override PartName="/ppt/notesSlides/notesSlide25.xml" ContentType="application/vnd.openxmlformats-officedocument.presentationml.notesSlide+xml"/>
  <Override PartName="/ppt/tags/tag32.xml" ContentType="application/vnd.openxmlformats-officedocument.presentationml.tags+xml"/>
  <Override PartName="/ppt/notesSlides/notesSlide26.xml" ContentType="application/vnd.openxmlformats-officedocument.presentationml.notesSlide+xml"/>
  <Override PartName="/ppt/tags/tag33.xml" ContentType="application/vnd.openxmlformats-officedocument.presentationml.tags+xml"/>
  <Override PartName="/ppt/notesSlides/notesSlide27.xml" ContentType="application/vnd.openxmlformats-officedocument.presentationml.notesSlide+xml"/>
  <Override PartName="/ppt/tags/tag34.xml" ContentType="application/vnd.openxmlformats-officedocument.presentationml.tags+xml"/>
  <Override PartName="/ppt/notesSlides/notesSlide28.xml" ContentType="application/vnd.openxmlformats-officedocument.presentationml.notesSlide+xml"/>
  <Override PartName="/ppt/tags/tag35.xml" ContentType="application/vnd.openxmlformats-officedocument.presentationml.tags+xml"/>
  <Override PartName="/ppt/notesSlides/notesSlide29.xml" ContentType="application/vnd.openxmlformats-officedocument.presentationml.notesSlide+xml"/>
  <Override PartName="/ppt/tags/tag36.xml" ContentType="application/vnd.openxmlformats-officedocument.presentationml.tags+xml"/>
  <Override PartName="/ppt/notesSlides/notesSlide30.xml" ContentType="application/vnd.openxmlformats-officedocument.presentationml.notesSlide+xml"/>
  <Override PartName="/ppt/tags/tag37.xml" ContentType="application/vnd.openxmlformats-officedocument.presentationml.tags+xml"/>
  <Override PartName="/ppt/notesSlides/notesSlide31.xml" ContentType="application/vnd.openxmlformats-officedocument.presentationml.notesSlide+xml"/>
  <Override PartName="/ppt/tags/tag38.xml" ContentType="application/vnd.openxmlformats-officedocument.presentationml.tags+xml"/>
  <Override PartName="/ppt/notesSlides/notesSlide32.xml" ContentType="application/vnd.openxmlformats-officedocument.presentationml.notesSlide+xml"/>
  <Override PartName="/ppt/tags/tag39.xml" ContentType="application/vnd.openxmlformats-officedocument.presentationml.tags+xml"/>
  <Override PartName="/ppt/notesSlides/notesSlide33.xml" ContentType="application/vnd.openxmlformats-officedocument.presentationml.notesSlide+xml"/>
  <Override PartName="/ppt/tags/tag40.xml" ContentType="application/vnd.openxmlformats-officedocument.presentationml.tags+xml"/>
  <Override PartName="/ppt/notesSlides/notesSlide34.xml" ContentType="application/vnd.openxmlformats-officedocument.presentationml.notesSlide+xml"/>
  <Override PartName="/ppt/tags/tag41.xml" ContentType="application/vnd.openxmlformats-officedocument.presentationml.tags+xml"/>
  <Override PartName="/ppt/notesSlides/notesSlide35.xml" ContentType="application/vnd.openxmlformats-officedocument.presentationml.notesSlide+xml"/>
  <Override PartName="/ppt/tags/tag42.xml" ContentType="application/vnd.openxmlformats-officedocument.presentationml.tags+xml"/>
  <Override PartName="/ppt/notesSlides/notesSlide36.xml" ContentType="application/vnd.openxmlformats-officedocument.presentationml.notesSlide+xml"/>
  <Override PartName="/ppt/tags/tag43.xml" ContentType="application/vnd.openxmlformats-officedocument.presentationml.tags+xml"/>
  <Override PartName="/ppt/notesSlides/notesSlide37.xml" ContentType="application/vnd.openxmlformats-officedocument.presentationml.notesSlide+xml"/>
  <Override PartName="/ppt/tags/tag44.xml" ContentType="application/vnd.openxmlformats-officedocument.presentationml.tags+xml"/>
  <Override PartName="/ppt/notesSlides/notesSlide38.xml" ContentType="application/vnd.openxmlformats-officedocument.presentationml.notesSlide+xml"/>
  <Override PartName="/ppt/tags/tag45.xml" ContentType="application/vnd.openxmlformats-officedocument.presentationml.tags+xml"/>
  <Override PartName="/ppt/notesSlides/notesSlide39.xml" ContentType="application/vnd.openxmlformats-officedocument.presentationml.notesSlide+xml"/>
  <Override PartName="/ppt/tags/tag46.xml" ContentType="application/vnd.openxmlformats-officedocument.presentationml.tags+xml"/>
  <Override PartName="/ppt/notesSlides/notesSlide40.xml" ContentType="application/vnd.openxmlformats-officedocument.presentationml.notesSlide+xml"/>
  <Override PartName="/ppt/tags/tag47.xml" ContentType="application/vnd.openxmlformats-officedocument.presentationml.tags+xml"/>
  <Override PartName="/ppt/notesSlides/notesSlide41.xml" ContentType="application/vnd.openxmlformats-officedocument.presentationml.notesSlide+xml"/>
  <Override PartName="/ppt/tags/tag48.xml" ContentType="application/vnd.openxmlformats-officedocument.presentationml.tags+xml"/>
  <Override PartName="/ppt/notesSlides/notesSlide42.xml" ContentType="application/vnd.openxmlformats-officedocument.presentationml.notesSlide+xml"/>
  <Override PartName="/ppt/tags/tag49.xml" ContentType="application/vnd.openxmlformats-officedocument.presentationml.tags+xml"/>
  <Override PartName="/ppt/notesSlides/notesSlide43.xml" ContentType="application/vnd.openxmlformats-officedocument.presentationml.notesSlide+xml"/>
  <Override PartName="/ppt/tags/tag50.xml" ContentType="application/vnd.openxmlformats-officedocument.presentationml.tags+xml"/>
  <Override PartName="/ppt/notesSlides/notesSlide44.xml" ContentType="application/vnd.openxmlformats-officedocument.presentationml.notesSlide+xml"/>
  <Override PartName="/ppt/tags/tag51.xml" ContentType="application/vnd.openxmlformats-officedocument.presentationml.tags+xml"/>
  <Override PartName="/ppt/notesSlides/notesSlide45.xml" ContentType="application/vnd.openxmlformats-officedocument.presentationml.notesSlide+xml"/>
  <Override PartName="/ppt/tags/tag52.xml" ContentType="application/vnd.openxmlformats-officedocument.presentationml.tags+xml"/>
  <Override PartName="/ppt/notesSlides/notesSlide46.xml" ContentType="application/vnd.openxmlformats-officedocument.presentationml.notesSlide+xml"/>
  <Override PartName="/ppt/tags/tag53.xml" ContentType="application/vnd.openxmlformats-officedocument.presentationml.tags+xml"/>
  <Override PartName="/ppt/notesSlides/notesSlide47.xml" ContentType="application/vnd.openxmlformats-officedocument.presentationml.notesSlide+xml"/>
  <Override PartName="/ppt/tags/tag54.xml" ContentType="application/vnd.openxmlformats-officedocument.presentationml.tags+xml"/>
  <Override PartName="/ppt/notesSlides/notesSlide48.xml" ContentType="application/vnd.openxmlformats-officedocument.presentationml.notesSlide+xml"/>
  <Override PartName="/ppt/tags/tag55.xml" ContentType="application/vnd.openxmlformats-officedocument.presentationml.tags+xml"/>
  <Override PartName="/ppt/notesSlides/notesSlide49.xml" ContentType="application/vnd.openxmlformats-officedocument.presentationml.notesSlide+xml"/>
  <Override PartName="/ppt/tags/tag56.xml" ContentType="application/vnd.openxmlformats-officedocument.presentationml.tags+xml"/>
  <Override PartName="/ppt/notesSlides/notesSlide50.xml" ContentType="application/vnd.openxmlformats-officedocument.presentationml.notesSlide+xml"/>
  <Override PartName="/ppt/tags/tag57.xml" ContentType="application/vnd.openxmlformats-officedocument.presentationml.tags+xml"/>
  <Override PartName="/ppt/notesSlides/notesSlide51.xml" ContentType="application/vnd.openxmlformats-officedocument.presentationml.notesSlide+xml"/>
  <Override PartName="/ppt/tags/tag58.xml" ContentType="application/vnd.openxmlformats-officedocument.presentationml.tags+xml"/>
  <Override PartName="/ppt/notesSlides/notesSlide52.xml" ContentType="application/vnd.openxmlformats-officedocument.presentationml.notesSlide+xml"/>
  <Override PartName="/ppt/tags/tag59.xml" ContentType="application/vnd.openxmlformats-officedocument.presentationml.tags+xml"/>
  <Override PartName="/ppt/notesSlides/notesSlide53.xml" ContentType="application/vnd.openxmlformats-officedocument.presentationml.notesSlide+xml"/>
  <Override PartName="/ppt/tags/tag60.xml" ContentType="application/vnd.openxmlformats-officedocument.presentationml.tags+xml"/>
  <Override PartName="/ppt/notesSlides/notesSlide54.xml" ContentType="application/vnd.openxmlformats-officedocument.presentationml.notesSlide+xml"/>
  <Override PartName="/ppt/tags/tag61.xml" ContentType="application/vnd.openxmlformats-officedocument.presentationml.tags+xml"/>
  <Override PartName="/ppt/notesSlides/notesSlide55.xml" ContentType="application/vnd.openxmlformats-officedocument.presentationml.notesSlide+xml"/>
  <Override PartName="/ppt/tags/tag62.xml" ContentType="application/vnd.openxmlformats-officedocument.presentationml.tags+xml"/>
  <Override PartName="/ppt/notesSlides/notesSlide56.xml" ContentType="application/vnd.openxmlformats-officedocument.presentationml.notesSlide+xml"/>
  <Override PartName="/ppt/tags/tag63.xml" ContentType="application/vnd.openxmlformats-officedocument.presentationml.tags+xml"/>
  <Override PartName="/ppt/notesSlides/notesSlide57.xml" ContentType="application/vnd.openxmlformats-officedocument.presentationml.notesSlide+xml"/>
  <Override PartName="/ppt/tags/tag64.xml" ContentType="application/vnd.openxmlformats-officedocument.presentationml.tags+xml"/>
  <Override PartName="/ppt/notesSlides/notesSlide58.xml" ContentType="application/vnd.openxmlformats-officedocument.presentationml.notesSlide+xml"/>
  <Override PartName="/ppt/tags/tag65.xml" ContentType="application/vnd.openxmlformats-officedocument.presentationml.tags+xml"/>
  <Override PartName="/ppt/notesSlides/notesSlide59.xml" ContentType="application/vnd.openxmlformats-officedocument.presentationml.notesSlide+xml"/>
  <Override PartName="/ppt/tags/tag66.xml" ContentType="application/vnd.openxmlformats-officedocument.presentationml.tags+xml"/>
  <Override PartName="/ppt/notesSlides/notesSlide60.xml" ContentType="application/vnd.openxmlformats-officedocument.presentationml.notesSlide+xml"/>
  <Override PartName="/ppt/tags/tag67.xml" ContentType="application/vnd.openxmlformats-officedocument.presentationml.tags+xml"/>
  <Override PartName="/ppt/notesSlides/notesSlide61.xml" ContentType="application/vnd.openxmlformats-officedocument.presentationml.notesSlide+xml"/>
  <Override PartName="/ppt/tags/tag68.xml" ContentType="application/vnd.openxmlformats-officedocument.presentationml.tags+xml"/>
  <Override PartName="/ppt/notesSlides/notesSlide62.xml" ContentType="application/vnd.openxmlformats-officedocument.presentationml.notesSlide+xml"/>
  <Override PartName="/ppt/tags/tag69.xml" ContentType="application/vnd.openxmlformats-officedocument.presentationml.tags+xml"/>
  <Override PartName="/ppt/notesSlides/notesSlide63.xml" ContentType="application/vnd.openxmlformats-officedocument.presentationml.notesSlide+xml"/>
  <Override PartName="/ppt/tags/tag70.xml" ContentType="application/vnd.openxmlformats-officedocument.presentationml.tags+xml"/>
  <Override PartName="/ppt/notesSlides/notesSlide64.xml" ContentType="application/vnd.openxmlformats-officedocument.presentationml.notesSlide+xml"/>
  <Override PartName="/ppt/tags/tag71.xml" ContentType="application/vnd.openxmlformats-officedocument.presentationml.tags+xml"/>
  <Override PartName="/ppt/notesSlides/notesSlide65.xml" ContentType="application/vnd.openxmlformats-officedocument.presentationml.notesSlide+xml"/>
  <Override PartName="/ppt/tags/tag72.xml" ContentType="application/vnd.openxmlformats-officedocument.presentationml.tags+xml"/>
  <Override PartName="/ppt/notesSlides/notesSlide66.xml" ContentType="application/vnd.openxmlformats-officedocument.presentationml.notesSlide+xml"/>
  <Override PartName="/ppt/tags/tag73.xml" ContentType="application/vnd.openxmlformats-officedocument.presentationml.tags+xml"/>
  <Override PartName="/ppt/notesSlides/notesSlide67.xml" ContentType="application/vnd.openxmlformats-officedocument.presentationml.notesSlide+xml"/>
  <Override PartName="/ppt/tags/tag74.xml" ContentType="application/vnd.openxmlformats-officedocument.presentationml.tags+xml"/>
  <Override PartName="/ppt/notesSlides/notesSlide68.xml" ContentType="application/vnd.openxmlformats-officedocument.presentationml.notesSlide+xml"/>
  <Override PartName="/ppt/tags/tag75.xml" ContentType="application/vnd.openxmlformats-officedocument.presentationml.tags+xml"/>
  <Override PartName="/ppt/notesSlides/notesSlide69.xml" ContentType="application/vnd.openxmlformats-officedocument.presentationml.notesSlide+xml"/>
  <Override PartName="/ppt/tags/tag76.xml" ContentType="application/vnd.openxmlformats-officedocument.presentationml.tags+xml"/>
  <Override PartName="/ppt/notesSlides/notesSlide70.xml" ContentType="application/vnd.openxmlformats-officedocument.presentationml.notesSlide+xml"/>
  <Override PartName="/ppt/tags/tag77.xml" ContentType="application/vnd.openxmlformats-officedocument.presentationml.tags+xml"/>
  <Override PartName="/ppt/notesSlides/notesSlide71.xml" ContentType="application/vnd.openxmlformats-officedocument.presentationml.notesSlide+xml"/>
  <Override PartName="/ppt/tags/tag78.xml" ContentType="application/vnd.openxmlformats-officedocument.presentationml.tags+xml"/>
  <Override PartName="/ppt/notesSlides/notesSlide72.xml" ContentType="application/vnd.openxmlformats-officedocument.presentationml.notesSlide+xml"/>
  <Override PartName="/ppt/tags/tag79.xml" ContentType="application/vnd.openxmlformats-officedocument.presentationml.tags+xml"/>
  <Override PartName="/ppt/notesSlides/notesSlide73.xml" ContentType="application/vnd.openxmlformats-officedocument.presentationml.notesSlide+xml"/>
  <Override PartName="/ppt/tags/tag80.xml" ContentType="application/vnd.openxmlformats-officedocument.presentationml.tags+xml"/>
  <Override PartName="/ppt/notesSlides/notesSlide74.xml" ContentType="application/vnd.openxmlformats-officedocument.presentationml.notesSlide+xml"/>
  <Override PartName="/ppt/tags/tag81.xml" ContentType="application/vnd.openxmlformats-officedocument.presentationml.tags+xml"/>
  <Override PartName="/ppt/notesSlides/notesSlide75.xml" ContentType="application/vnd.openxmlformats-officedocument.presentationml.notesSlide+xml"/>
  <Override PartName="/ppt/tags/tag82.xml" ContentType="application/vnd.openxmlformats-officedocument.presentationml.tags+xml"/>
  <Override PartName="/ppt/notesSlides/notesSlide76.xml" ContentType="application/vnd.openxmlformats-officedocument.presentationml.notesSlide+xml"/>
  <Override PartName="/ppt/tags/tag83.xml" ContentType="application/vnd.openxmlformats-officedocument.presentationml.tags+xml"/>
  <Override PartName="/ppt/notesSlides/notesSlide77.xml" ContentType="application/vnd.openxmlformats-officedocument.presentationml.notesSlide+xml"/>
  <Override PartName="/ppt/tags/tag84.xml" ContentType="application/vnd.openxmlformats-officedocument.presentationml.tags+xml"/>
  <Override PartName="/ppt/notesSlides/notesSlide78.xml" ContentType="application/vnd.openxmlformats-officedocument.presentationml.notesSlide+xml"/>
  <Override PartName="/ppt/tags/tag85.xml" ContentType="application/vnd.openxmlformats-officedocument.presentationml.tags+xml"/>
  <Override PartName="/ppt/notesSlides/notesSlide79.xml" ContentType="application/vnd.openxmlformats-officedocument.presentationml.notesSlide+xml"/>
  <Override PartName="/ppt/tags/tag86.xml" ContentType="application/vnd.openxmlformats-officedocument.presentationml.tags+xml"/>
  <Override PartName="/ppt/notesSlides/notesSlide80.xml" ContentType="application/vnd.openxmlformats-officedocument.presentationml.notesSlide+xml"/>
  <Override PartName="/ppt/tags/tag87.xml" ContentType="application/vnd.openxmlformats-officedocument.presentationml.tags+xml"/>
  <Override PartName="/ppt/notesSlides/notesSlide81.xml" ContentType="application/vnd.openxmlformats-officedocument.presentationml.notesSlide+xml"/>
  <Override PartName="/ppt/tags/tag88.xml" ContentType="application/vnd.openxmlformats-officedocument.presentationml.tags+xml"/>
  <Override PartName="/ppt/notesSlides/notesSlide82.xml" ContentType="application/vnd.openxmlformats-officedocument.presentationml.notesSlide+xml"/>
  <Override PartName="/ppt/tags/tag89.xml" ContentType="application/vnd.openxmlformats-officedocument.presentationml.tags+xml"/>
  <Override PartName="/ppt/notesSlides/notesSlide83.xml" ContentType="application/vnd.openxmlformats-officedocument.presentationml.notesSlide+xml"/>
  <Override PartName="/ppt/tags/tag90.xml" ContentType="application/vnd.openxmlformats-officedocument.presentationml.tags+xml"/>
  <Override PartName="/ppt/notesSlides/notesSlide84.xml" ContentType="application/vnd.openxmlformats-officedocument.presentationml.notesSlide+xml"/>
  <Override PartName="/ppt/tags/tag91.xml" ContentType="application/vnd.openxmlformats-officedocument.presentationml.tags+xml"/>
  <Override PartName="/ppt/notesSlides/notesSlide85.xml" ContentType="application/vnd.openxmlformats-officedocument.presentationml.notesSlide+xml"/>
  <Override PartName="/ppt/tags/tag92.xml" ContentType="application/vnd.openxmlformats-officedocument.presentationml.tags+xml"/>
  <Override PartName="/ppt/notesSlides/notesSlide86.xml" ContentType="application/vnd.openxmlformats-officedocument.presentationml.notesSlide+xml"/>
  <Override PartName="/ppt/tags/tag93.xml" ContentType="application/vnd.openxmlformats-officedocument.presentationml.tags+xml"/>
  <Override PartName="/ppt/notesSlides/notesSlide87.xml" ContentType="application/vnd.openxmlformats-officedocument.presentationml.notesSlide+xml"/>
  <Override PartName="/ppt/tags/tag94.xml" ContentType="application/vnd.openxmlformats-officedocument.presentationml.tags+xml"/>
  <Override PartName="/ppt/notesSlides/notesSlide88.xml" ContentType="application/vnd.openxmlformats-officedocument.presentationml.notesSlide+xml"/>
  <Override PartName="/ppt/tags/tag95.xml" ContentType="application/vnd.openxmlformats-officedocument.presentationml.tags+xml"/>
  <Override PartName="/ppt/notesSlides/notesSlide89.xml" ContentType="application/vnd.openxmlformats-officedocument.presentationml.notesSlide+xml"/>
  <Override PartName="/ppt/tags/tag96.xml" ContentType="application/vnd.openxmlformats-officedocument.presentationml.tags+xml"/>
  <Override PartName="/ppt/notesSlides/notesSlide90.xml" ContentType="application/vnd.openxmlformats-officedocument.presentationml.notesSlide+xml"/>
  <Override PartName="/ppt/tags/tag97.xml" ContentType="application/vnd.openxmlformats-officedocument.presentationml.tags+xml"/>
  <Override PartName="/ppt/notesSlides/notesSlide91.xml" ContentType="application/vnd.openxmlformats-officedocument.presentationml.notesSlide+xml"/>
  <Override PartName="/ppt/tags/tag98.xml" ContentType="application/vnd.openxmlformats-officedocument.presentationml.tags+xml"/>
  <Override PartName="/ppt/notesSlides/notesSlide92.xml" ContentType="application/vnd.openxmlformats-officedocument.presentationml.notesSlide+xml"/>
  <Override PartName="/ppt/tags/tag99.xml" ContentType="application/vnd.openxmlformats-officedocument.presentationml.tags+xml"/>
  <Override PartName="/ppt/notesSlides/notesSlide93.xml" ContentType="application/vnd.openxmlformats-officedocument.presentationml.notesSlide+xml"/>
  <Override PartName="/ppt/tags/tag100.xml" ContentType="application/vnd.openxmlformats-officedocument.presentationml.tags+xml"/>
  <Override PartName="/ppt/notesSlides/notesSlide94.xml" ContentType="application/vnd.openxmlformats-officedocument.presentationml.notesSlide+xml"/>
  <Override PartName="/ppt/tags/tag101.xml" ContentType="application/vnd.openxmlformats-officedocument.presentationml.tags+xml"/>
  <Override PartName="/ppt/notesSlides/notesSlide95.xml" ContentType="application/vnd.openxmlformats-officedocument.presentationml.notesSlide+xml"/>
  <Override PartName="/ppt/tags/tag102.xml" ContentType="application/vnd.openxmlformats-officedocument.presentationml.tags+xml"/>
  <Override PartName="/ppt/notesSlides/notesSlide96.xml" ContentType="application/vnd.openxmlformats-officedocument.presentationml.notesSlide+xml"/>
  <Override PartName="/ppt/tags/tag103.xml" ContentType="application/vnd.openxmlformats-officedocument.presentationml.tags+xml"/>
  <Override PartName="/ppt/notesSlides/notesSlide97.xml" ContentType="application/vnd.openxmlformats-officedocument.presentationml.notesSlide+xml"/>
  <Override PartName="/ppt/tags/tag104.xml" ContentType="application/vnd.openxmlformats-officedocument.presentationml.tags+xml"/>
  <Override PartName="/ppt/notesSlides/notesSlide98.xml" ContentType="application/vnd.openxmlformats-officedocument.presentationml.notesSlide+xml"/>
  <Override PartName="/ppt/tags/tag105.xml" ContentType="application/vnd.openxmlformats-officedocument.presentationml.tags+xml"/>
  <Override PartName="/ppt/notesSlides/notesSlide99.xml" ContentType="application/vnd.openxmlformats-officedocument.presentationml.notesSlide+xml"/>
  <Override PartName="/ppt/tags/tag106.xml" ContentType="application/vnd.openxmlformats-officedocument.presentationml.tags+xml"/>
  <Override PartName="/ppt/notesSlides/notesSlide10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2"/>
  </p:notesMasterIdLst>
  <p:sldIdLst>
    <p:sldId id="390" r:id="rId2"/>
    <p:sldId id="391" r:id="rId3"/>
    <p:sldId id="257" r:id="rId4"/>
    <p:sldId id="389" r:id="rId5"/>
    <p:sldId id="291" r:id="rId6"/>
    <p:sldId id="387" r:id="rId7"/>
    <p:sldId id="388" r:id="rId8"/>
    <p:sldId id="293" r:id="rId9"/>
    <p:sldId id="292" r:id="rId10"/>
    <p:sldId id="294" r:id="rId11"/>
    <p:sldId id="295" r:id="rId12"/>
    <p:sldId id="296" r:id="rId13"/>
    <p:sldId id="297" r:id="rId14"/>
    <p:sldId id="298" r:id="rId15"/>
    <p:sldId id="385" r:id="rId16"/>
    <p:sldId id="386" r:id="rId17"/>
    <p:sldId id="382" r:id="rId18"/>
    <p:sldId id="383" r:id="rId19"/>
    <p:sldId id="384" r:id="rId20"/>
    <p:sldId id="380" r:id="rId21"/>
    <p:sldId id="381" r:id="rId22"/>
    <p:sldId id="378" r:id="rId23"/>
    <p:sldId id="379" r:id="rId24"/>
    <p:sldId id="375" r:id="rId25"/>
    <p:sldId id="376" r:id="rId26"/>
    <p:sldId id="377" r:id="rId27"/>
    <p:sldId id="373" r:id="rId28"/>
    <p:sldId id="374" r:id="rId29"/>
    <p:sldId id="369" r:id="rId30"/>
    <p:sldId id="370" r:id="rId31"/>
    <p:sldId id="371" r:id="rId32"/>
    <p:sldId id="372" r:id="rId33"/>
    <p:sldId id="356" r:id="rId34"/>
    <p:sldId id="357" r:id="rId35"/>
    <p:sldId id="358" r:id="rId36"/>
    <p:sldId id="359" r:id="rId37"/>
    <p:sldId id="360" r:id="rId38"/>
    <p:sldId id="361" r:id="rId39"/>
    <p:sldId id="362" r:id="rId40"/>
    <p:sldId id="363" r:id="rId41"/>
    <p:sldId id="364" r:id="rId42"/>
    <p:sldId id="365" r:id="rId43"/>
    <p:sldId id="366" r:id="rId44"/>
    <p:sldId id="367" r:id="rId45"/>
    <p:sldId id="368" r:id="rId46"/>
    <p:sldId id="354" r:id="rId47"/>
    <p:sldId id="355" r:id="rId48"/>
    <p:sldId id="352" r:id="rId49"/>
    <p:sldId id="353" r:id="rId50"/>
    <p:sldId id="342" r:id="rId51"/>
    <p:sldId id="343" r:id="rId52"/>
    <p:sldId id="344" r:id="rId53"/>
    <p:sldId id="345" r:id="rId54"/>
    <p:sldId id="346" r:id="rId55"/>
    <p:sldId id="347" r:id="rId56"/>
    <p:sldId id="348" r:id="rId57"/>
    <p:sldId id="349" r:id="rId58"/>
    <p:sldId id="350" r:id="rId59"/>
    <p:sldId id="351" r:id="rId60"/>
    <p:sldId id="340" r:id="rId61"/>
    <p:sldId id="341" r:id="rId62"/>
    <p:sldId id="338" r:id="rId63"/>
    <p:sldId id="339" r:id="rId64"/>
    <p:sldId id="331" r:id="rId65"/>
    <p:sldId id="332" r:id="rId66"/>
    <p:sldId id="333" r:id="rId67"/>
    <p:sldId id="334" r:id="rId68"/>
    <p:sldId id="335" r:id="rId69"/>
    <p:sldId id="336" r:id="rId70"/>
    <p:sldId id="337" r:id="rId71"/>
    <p:sldId id="329" r:id="rId72"/>
    <p:sldId id="330" r:id="rId73"/>
    <p:sldId id="327" r:id="rId74"/>
    <p:sldId id="328" r:id="rId75"/>
    <p:sldId id="324" r:id="rId76"/>
    <p:sldId id="325" r:id="rId77"/>
    <p:sldId id="326" r:id="rId78"/>
    <p:sldId id="321" r:id="rId79"/>
    <p:sldId id="322" r:id="rId80"/>
    <p:sldId id="323" r:id="rId81"/>
    <p:sldId id="299" r:id="rId82"/>
    <p:sldId id="300" r:id="rId83"/>
    <p:sldId id="301" r:id="rId84"/>
    <p:sldId id="319" r:id="rId85"/>
    <p:sldId id="320" r:id="rId86"/>
    <p:sldId id="303" r:id="rId87"/>
    <p:sldId id="304" r:id="rId88"/>
    <p:sldId id="318" r:id="rId89"/>
    <p:sldId id="306" r:id="rId90"/>
    <p:sldId id="307" r:id="rId91"/>
    <p:sldId id="308" r:id="rId92"/>
    <p:sldId id="309" r:id="rId93"/>
    <p:sldId id="310" r:id="rId94"/>
    <p:sldId id="311" r:id="rId95"/>
    <p:sldId id="312" r:id="rId96"/>
    <p:sldId id="313" r:id="rId97"/>
    <p:sldId id="314" r:id="rId98"/>
    <p:sldId id="315" r:id="rId99"/>
    <p:sldId id="316" r:id="rId100"/>
    <p:sldId id="317" r:id="rId101"/>
  </p:sldIdLst>
  <p:sldSz cx="12192000" cy="6858000"/>
  <p:notesSz cx="6858000" cy="9144000"/>
  <p:custDataLst>
    <p:tags r:id="rId103"/>
  </p:custDataLst>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ENU" id="{35624927-F45E-4C63-BD3B-A774E86FE872}">
          <p14:sldIdLst>
            <p14:sldId id="390"/>
            <p14:sldId id="391"/>
            <p14:sldId id="257"/>
          </p14:sldIdLst>
        </p14:section>
        <p14:section name="TUJUAN PEMBELAJARAN" id="{7D5DFDF2-E327-4733-8B58-04B73A0C9369}">
          <p14:sldIdLst>
            <p14:sldId id="389"/>
          </p14:sldIdLst>
        </p14:section>
        <p14:section name="SEJARAH" id="{BBE18D2C-0D91-4445-BDE2-D628A5195ED0}">
          <p14:sldIdLst>
            <p14:sldId id="291"/>
            <p14:sldId id="387"/>
            <p14:sldId id="388"/>
          </p14:sldIdLst>
        </p14:section>
        <p14:section name="VIDEO 1/2" id="{5B2F085E-217B-4051-A1DF-7EDABD66E91C}">
          <p14:sldIdLst>
            <p14:sldId id="293"/>
          </p14:sldIdLst>
        </p14:section>
        <p14:section name="TENTANG" id="{FCB40AFA-4A6C-4229-9B9D-209B07A61FE8}">
          <p14:sldIdLst>
            <p14:sldId id="292"/>
          </p14:sldIdLst>
        </p14:section>
        <p14:section name="VIDEO" id="{B1D4FBA2-2240-41E7-8FFF-AE6BAB078E22}">
          <p14:sldIdLst>
            <p14:sldId id="294"/>
            <p14:sldId id="295"/>
          </p14:sldIdLst>
        </p14:section>
        <p14:section name="PETUNJUK" id="{D502622A-D657-4DC6-AFDE-A798D6E54DEA}">
          <p14:sldIdLst>
            <p14:sldId id="296"/>
          </p14:sldIdLst>
        </p14:section>
        <p14:section name="QUIZ" id="{80BE3424-5CFA-4AEF-B5BA-07C54215C0F2}">
          <p14:sldIdLst>
            <p14:sldId id="297"/>
          </p14:sldIdLst>
        </p14:section>
        <p14:section name="Bagian Tanpa Judul" id="{839B9201-7D70-4A8A-9255-6B943834CA14}">
          <p14:sldIdLst>
            <p14:sldId id="298"/>
          </p14:sldIdLst>
        </p14:section>
        <p14:section name="FUNGSI PIONERING" id="{570587F6-298C-4C89-AC6D-1F28C4FC0557}">
          <p14:sldIdLst>
            <p14:sldId id="385"/>
            <p14:sldId id="386"/>
          </p14:sldIdLst>
        </p14:section>
        <p14:section name="jenis pionering" id="{135B1F1B-1AED-46BB-9BC9-0081D664BF44}">
          <p14:sldIdLst>
            <p14:sldId id="382"/>
            <p14:sldId id="383"/>
            <p14:sldId id="384"/>
          </p14:sldIdLst>
        </p14:section>
        <p14:section name="pengertian pionering" id="{18E07B6D-2A53-4251-8178-C46D9E073620}">
          <p14:sldIdLst>
            <p14:sldId id="380"/>
            <p14:sldId id="381"/>
          </p14:sldIdLst>
        </p14:section>
        <p14:section name="fungsi PBB" id="{74F272E8-87F7-4007-85E3-81C0C855815B}">
          <p14:sldIdLst>
            <p14:sldId id="378"/>
            <p14:sldId id="379"/>
          </p14:sldIdLst>
        </p14:section>
        <p14:section name="jenis pbb" id="{0FB39EAD-E400-4744-AB88-BED62BF1DDD2}">
          <p14:sldIdLst>
            <p14:sldId id="375"/>
            <p14:sldId id="376"/>
            <p14:sldId id="377"/>
          </p14:sldIdLst>
        </p14:section>
        <p14:section name="pengertian pbb" id="{D81D4265-E5A4-4C72-8161-E3CD005AE12A}">
          <p14:sldIdLst>
            <p14:sldId id="373"/>
            <p14:sldId id="374"/>
          </p14:sldIdLst>
        </p14:section>
        <p14:section name="fungsi/tujuan kompas" id="{17A35C54-72F7-460B-9EE0-2163F0A447B6}">
          <p14:sldIdLst>
            <p14:sldId id="369"/>
            <p14:sldId id="370"/>
            <p14:sldId id="371"/>
            <p14:sldId id="372"/>
          </p14:sldIdLst>
        </p14:section>
        <p14:section name="jenis kompas" id="{E537F087-564B-4D23-B1AA-8575B17D14F4}">
          <p14:sldIdLst>
            <p14:sldId id="356"/>
            <p14:sldId id="357"/>
            <p14:sldId id="358"/>
            <p14:sldId id="359"/>
            <p14:sldId id="360"/>
            <p14:sldId id="361"/>
            <p14:sldId id="362"/>
            <p14:sldId id="363"/>
            <p14:sldId id="364"/>
            <p14:sldId id="365"/>
            <p14:sldId id="366"/>
            <p14:sldId id="367"/>
            <p14:sldId id="368"/>
          </p14:sldIdLst>
        </p14:section>
        <p14:section name="Pengertian Kompas" id="{BA46355B-26F7-4534-8EA5-3DABEED0B0A5}">
          <p14:sldIdLst>
            <p14:sldId id="354"/>
            <p14:sldId id="355"/>
          </p14:sldIdLst>
        </p14:section>
        <p14:section name="fungsi sandi" id="{DEE4667C-2B86-4C2E-89A0-BBD300375B39}">
          <p14:sldIdLst>
            <p14:sldId id="352"/>
            <p14:sldId id="353"/>
          </p14:sldIdLst>
        </p14:section>
        <p14:section name="jenis sandi" id="{9243B25E-DA90-421F-9C28-0B5291FDFA5E}">
          <p14:sldIdLst>
            <p14:sldId id="342"/>
            <p14:sldId id="343"/>
            <p14:sldId id="344"/>
            <p14:sldId id="345"/>
            <p14:sldId id="346"/>
            <p14:sldId id="347"/>
            <p14:sldId id="348"/>
            <p14:sldId id="349"/>
            <p14:sldId id="350"/>
            <p14:sldId id="351"/>
          </p14:sldIdLst>
        </p14:section>
        <p14:section name="Pengertian Sandi" id="{560642D2-A3BB-4BB3-A246-DE7B62ACC1EF}">
          <p14:sldIdLst>
            <p14:sldId id="340"/>
            <p14:sldId id="341"/>
          </p14:sldIdLst>
        </p14:section>
        <p14:section name="fungsi morse" id="{19B37FA7-1F40-4BC9-B8A7-B3137E821F9F}">
          <p14:sldIdLst>
            <p14:sldId id="338"/>
            <p14:sldId id="339"/>
          </p14:sldIdLst>
        </p14:section>
        <p14:section name="jenis morse" id="{2A0B3203-715F-42DD-947B-82ED3DC34D94}">
          <p14:sldIdLst>
            <p14:sldId id="331"/>
            <p14:sldId id="332"/>
            <p14:sldId id="333"/>
            <p14:sldId id="334"/>
            <p14:sldId id="335"/>
            <p14:sldId id="336"/>
            <p14:sldId id="337"/>
          </p14:sldIdLst>
        </p14:section>
        <p14:section name="pengertian morse" id="{0D5BBC99-5C64-459E-B123-2240AED501C4}">
          <p14:sldIdLst>
            <p14:sldId id="329"/>
            <p14:sldId id="330"/>
          </p14:sldIdLst>
        </p14:section>
        <p14:section name="fungsi dan tujuan semaphore" id="{41AADE72-C749-4C37-9996-848A152D1415}">
          <p14:sldIdLst>
            <p14:sldId id="327"/>
            <p14:sldId id="328"/>
          </p14:sldIdLst>
        </p14:section>
        <p14:section name="jenis semaphore" id="{E91BF2B5-C13E-4ABB-9136-1163EFD6C3F0}">
          <p14:sldIdLst>
            <p14:sldId id="324"/>
            <p14:sldId id="325"/>
            <p14:sldId id="326"/>
          </p14:sldIdLst>
        </p14:section>
        <p14:section name="pengertian semapore" id="{3FA33401-9795-4990-94A5-CB2CCE6CEF87}">
          <p14:sldIdLst>
            <p14:sldId id="321"/>
            <p14:sldId id="322"/>
            <p14:sldId id="323"/>
          </p14:sldIdLst>
        </p14:section>
        <p14:section name="PENGERTIAN TALI" id="{0B596A59-4ED3-448B-AD62-386833B4B9BE}">
          <p14:sldIdLst>
            <p14:sldId id="299"/>
            <p14:sldId id="300"/>
            <p14:sldId id="301"/>
          </p14:sldIdLst>
        </p14:section>
        <p14:section name="FUNGSI TALI" id="{659339FE-B3FD-4317-A626-0C510DD70CF0}">
          <p14:sldIdLst>
            <p14:sldId id="319"/>
            <p14:sldId id="320"/>
          </p14:sldIdLst>
        </p14:section>
        <p14:section name="jenis tali temali" id="{D946A6A5-C88B-483B-A663-C338E19D5B7C}">
          <p14:sldIdLst>
            <p14:sldId id="303"/>
            <p14:sldId id="304"/>
            <p14:sldId id="318"/>
            <p14:sldId id="306"/>
            <p14:sldId id="307"/>
            <p14:sldId id="308"/>
            <p14:sldId id="309"/>
            <p14:sldId id="310"/>
            <p14:sldId id="311"/>
            <p14:sldId id="312"/>
            <p14:sldId id="313"/>
            <p14:sldId id="314"/>
            <p14:sldId id="315"/>
            <p14:sldId id="316"/>
            <p14:sldId id="31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EDEDED"/>
    <a:srgbClr val="7F7F7F"/>
    <a:srgbClr val="E2DDD9"/>
    <a:srgbClr val="F2F2F2"/>
    <a:srgbClr val="A6A6A6"/>
    <a:srgbClr val="C35F1B"/>
    <a:srgbClr val="F39F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73" autoAdjust="0"/>
    <p:restoredTop sz="94660"/>
  </p:normalViewPr>
  <p:slideViewPr>
    <p:cSldViewPr snapToGrid="0">
      <p:cViewPr>
        <p:scale>
          <a:sx n="75" d="100"/>
          <a:sy n="75" d="100"/>
        </p:scale>
        <p:origin x="1104" y="4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tableStyles" Target="tableStyle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notesMaster" Target="notesMasters/notes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tags" Target="tags/tag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2.png>
</file>

<file path=ppt/media/image23.jpg>
</file>

<file path=ppt/media/image24.jpeg>
</file>

<file path=ppt/media/image25.jpg>
</file>

<file path=ppt/media/image26.png>
</file>

<file path=ppt/media/image27.png>
</file>

<file path=ppt/media/image28.jpg>
</file>

<file path=ppt/media/image29.jpg>
</file>

<file path=ppt/media/image3.png>
</file>

<file path=ppt/media/image30.jpeg>
</file>

<file path=ppt/media/image31.gif>
</file>

<file path=ppt/media/image32.png>
</file>

<file path=ppt/media/image33.jpg>
</file>

<file path=ppt/media/image34.jpg>
</file>

<file path=ppt/media/image35.jpg>
</file>

<file path=ppt/media/image36.jpg>
</file>

<file path=ppt/media/image37.jpg>
</file>

<file path=ppt/media/image38.jpg>
</file>

<file path=ppt/media/image39.jpg>
</file>

<file path=ppt/media/image4.png>
</file>

<file path=ppt/media/image40.jpg>
</file>

<file path=ppt/media/image41.png>
</file>

<file path=ppt/media/image42.jpg>
</file>

<file path=ppt/media/image43.jpg>
</file>

<file path=ppt/media/image44.jpg>
</file>

<file path=ppt/media/image45.jpg>
</file>

<file path=ppt/media/image46.jpg>
</file>

<file path=ppt/media/image47.png>
</file>

<file path=ppt/media/image48.gif>
</file>

<file path=ppt/media/image49.png>
</file>

<file path=ppt/media/image5.png>
</file>

<file path=ppt/media/image50.png>
</file>

<file path=ppt/media/image51.png>
</file>

<file path=ppt/media/image52.png>
</file>

<file path=ppt/media/image53.png>
</file>

<file path=ppt/media/image54.jpg>
</file>

<file path=ppt/media/image55.png>
</file>

<file path=ppt/media/image56.jpg>
</file>

<file path=ppt/media/image57.jpg>
</file>

<file path=ppt/media/image58.jpg>
</file>

<file path=ppt/media/image59.jpg>
</file>

<file path=ppt/media/image6.png>
</file>

<file path=ppt/media/image60.png>
</file>

<file path=ppt/media/image61.png>
</file>

<file path=ppt/media/image62.jp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ampungan Hea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Tampungan Tanggal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88E827-F634-4679-BA9A-A1FF3D592722}" type="datetimeFigureOut">
              <a:rPr lang="id-ID" smtClean="0"/>
              <a:t>22/12/2022</a:t>
            </a:fld>
            <a:endParaRPr lang="id-ID"/>
          </a:p>
        </p:txBody>
      </p:sp>
      <p:sp>
        <p:nvSpPr>
          <p:cNvPr id="4" name="Tampungan Gambar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Tampungan Catatan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d-ID"/>
              <a:t>Klik untuk edit gaya teks Master</a:t>
            </a:r>
          </a:p>
          <a:p>
            <a:pPr lvl="1"/>
            <a:r>
              <a:rPr lang="id-ID"/>
              <a:t>Tingkat kedua</a:t>
            </a:r>
          </a:p>
          <a:p>
            <a:pPr lvl="2"/>
            <a:r>
              <a:rPr lang="id-ID"/>
              <a:t>Tingkat ketiga</a:t>
            </a:r>
          </a:p>
          <a:p>
            <a:pPr lvl="3"/>
            <a:r>
              <a:rPr lang="id-ID"/>
              <a:t>Tingkat keempat</a:t>
            </a:r>
          </a:p>
          <a:p>
            <a:pPr lvl="4"/>
            <a:r>
              <a:rPr lang="id-ID"/>
              <a:t>Tingkat kelima</a:t>
            </a:r>
          </a:p>
        </p:txBody>
      </p:sp>
      <p:sp>
        <p:nvSpPr>
          <p:cNvPr id="6" name="Tampungan Ka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Tampungan Nomor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98E0D6-1540-4215-992A-B0C8B6BFCE02}" type="slidenum">
              <a:rPr lang="id-ID" smtClean="0"/>
              <a:t>‹#›</a:t>
            </a:fld>
            <a:endParaRPr lang="id-ID"/>
          </a:p>
        </p:txBody>
      </p:sp>
    </p:spTree>
    <p:extLst>
      <p:ext uri="{BB962C8B-B14F-4D97-AF65-F5344CB8AC3E}">
        <p14:creationId xmlns:p14="http://schemas.microsoft.com/office/powerpoint/2010/main" val="292402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a:t>
            </a:fld>
            <a:endParaRPr lang="id-ID"/>
          </a:p>
        </p:txBody>
      </p:sp>
    </p:spTree>
    <p:extLst>
      <p:ext uri="{BB962C8B-B14F-4D97-AF65-F5344CB8AC3E}">
        <p14:creationId xmlns:p14="http://schemas.microsoft.com/office/powerpoint/2010/main" val="37142037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10</a:t>
            </a:fld>
            <a:endParaRPr lang="id-ID"/>
          </a:p>
        </p:txBody>
      </p:sp>
    </p:spTree>
    <p:extLst>
      <p:ext uri="{BB962C8B-B14F-4D97-AF65-F5344CB8AC3E}">
        <p14:creationId xmlns:p14="http://schemas.microsoft.com/office/powerpoint/2010/main" val="4220930684"/>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100</a:t>
            </a:fld>
            <a:endParaRPr lang="id-ID"/>
          </a:p>
        </p:txBody>
      </p:sp>
    </p:spTree>
    <p:extLst>
      <p:ext uri="{BB962C8B-B14F-4D97-AF65-F5344CB8AC3E}">
        <p14:creationId xmlns:p14="http://schemas.microsoft.com/office/powerpoint/2010/main" val="17631278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11</a:t>
            </a:fld>
            <a:endParaRPr lang="id-ID"/>
          </a:p>
        </p:txBody>
      </p:sp>
    </p:spTree>
    <p:extLst>
      <p:ext uri="{BB962C8B-B14F-4D97-AF65-F5344CB8AC3E}">
        <p14:creationId xmlns:p14="http://schemas.microsoft.com/office/powerpoint/2010/main" val="40202533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12</a:t>
            </a:fld>
            <a:endParaRPr lang="id-ID"/>
          </a:p>
        </p:txBody>
      </p:sp>
    </p:spTree>
    <p:extLst>
      <p:ext uri="{BB962C8B-B14F-4D97-AF65-F5344CB8AC3E}">
        <p14:creationId xmlns:p14="http://schemas.microsoft.com/office/powerpoint/2010/main" val="19856371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13</a:t>
            </a:fld>
            <a:endParaRPr lang="id-ID"/>
          </a:p>
        </p:txBody>
      </p:sp>
    </p:spTree>
    <p:extLst>
      <p:ext uri="{BB962C8B-B14F-4D97-AF65-F5344CB8AC3E}">
        <p14:creationId xmlns:p14="http://schemas.microsoft.com/office/powerpoint/2010/main" val="41030220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14</a:t>
            </a:fld>
            <a:endParaRPr lang="id-ID"/>
          </a:p>
        </p:txBody>
      </p:sp>
    </p:spTree>
    <p:extLst>
      <p:ext uri="{BB962C8B-B14F-4D97-AF65-F5344CB8AC3E}">
        <p14:creationId xmlns:p14="http://schemas.microsoft.com/office/powerpoint/2010/main" val="3596135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15</a:t>
            </a:fld>
            <a:endParaRPr lang="id-ID"/>
          </a:p>
        </p:txBody>
      </p:sp>
    </p:spTree>
    <p:extLst>
      <p:ext uri="{BB962C8B-B14F-4D97-AF65-F5344CB8AC3E}">
        <p14:creationId xmlns:p14="http://schemas.microsoft.com/office/powerpoint/2010/main" val="20922439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16</a:t>
            </a:fld>
            <a:endParaRPr lang="id-ID"/>
          </a:p>
        </p:txBody>
      </p:sp>
    </p:spTree>
    <p:extLst>
      <p:ext uri="{BB962C8B-B14F-4D97-AF65-F5344CB8AC3E}">
        <p14:creationId xmlns:p14="http://schemas.microsoft.com/office/powerpoint/2010/main" val="35425730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17</a:t>
            </a:fld>
            <a:endParaRPr lang="id-ID"/>
          </a:p>
        </p:txBody>
      </p:sp>
    </p:spTree>
    <p:extLst>
      <p:ext uri="{BB962C8B-B14F-4D97-AF65-F5344CB8AC3E}">
        <p14:creationId xmlns:p14="http://schemas.microsoft.com/office/powerpoint/2010/main" val="38366075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18</a:t>
            </a:fld>
            <a:endParaRPr lang="id-ID"/>
          </a:p>
        </p:txBody>
      </p:sp>
    </p:spTree>
    <p:extLst>
      <p:ext uri="{BB962C8B-B14F-4D97-AF65-F5344CB8AC3E}">
        <p14:creationId xmlns:p14="http://schemas.microsoft.com/office/powerpoint/2010/main" val="7088363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19</a:t>
            </a:fld>
            <a:endParaRPr lang="id-ID"/>
          </a:p>
        </p:txBody>
      </p:sp>
    </p:spTree>
    <p:extLst>
      <p:ext uri="{BB962C8B-B14F-4D97-AF65-F5344CB8AC3E}">
        <p14:creationId xmlns:p14="http://schemas.microsoft.com/office/powerpoint/2010/main" val="3510349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2</a:t>
            </a:fld>
            <a:endParaRPr lang="id-ID"/>
          </a:p>
        </p:txBody>
      </p:sp>
    </p:spTree>
    <p:extLst>
      <p:ext uri="{BB962C8B-B14F-4D97-AF65-F5344CB8AC3E}">
        <p14:creationId xmlns:p14="http://schemas.microsoft.com/office/powerpoint/2010/main" val="10342988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20</a:t>
            </a:fld>
            <a:endParaRPr lang="id-ID"/>
          </a:p>
        </p:txBody>
      </p:sp>
    </p:spTree>
    <p:extLst>
      <p:ext uri="{BB962C8B-B14F-4D97-AF65-F5344CB8AC3E}">
        <p14:creationId xmlns:p14="http://schemas.microsoft.com/office/powerpoint/2010/main" val="30733368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21</a:t>
            </a:fld>
            <a:endParaRPr lang="id-ID"/>
          </a:p>
        </p:txBody>
      </p:sp>
    </p:spTree>
    <p:extLst>
      <p:ext uri="{BB962C8B-B14F-4D97-AF65-F5344CB8AC3E}">
        <p14:creationId xmlns:p14="http://schemas.microsoft.com/office/powerpoint/2010/main" val="6261824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22</a:t>
            </a:fld>
            <a:endParaRPr lang="id-ID"/>
          </a:p>
        </p:txBody>
      </p:sp>
    </p:spTree>
    <p:extLst>
      <p:ext uri="{BB962C8B-B14F-4D97-AF65-F5344CB8AC3E}">
        <p14:creationId xmlns:p14="http://schemas.microsoft.com/office/powerpoint/2010/main" val="13422740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23</a:t>
            </a:fld>
            <a:endParaRPr lang="id-ID"/>
          </a:p>
        </p:txBody>
      </p:sp>
    </p:spTree>
    <p:extLst>
      <p:ext uri="{BB962C8B-B14F-4D97-AF65-F5344CB8AC3E}">
        <p14:creationId xmlns:p14="http://schemas.microsoft.com/office/powerpoint/2010/main" val="5706340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24</a:t>
            </a:fld>
            <a:endParaRPr lang="id-ID"/>
          </a:p>
        </p:txBody>
      </p:sp>
    </p:spTree>
    <p:extLst>
      <p:ext uri="{BB962C8B-B14F-4D97-AF65-F5344CB8AC3E}">
        <p14:creationId xmlns:p14="http://schemas.microsoft.com/office/powerpoint/2010/main" val="32674294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25</a:t>
            </a:fld>
            <a:endParaRPr lang="id-ID"/>
          </a:p>
        </p:txBody>
      </p:sp>
    </p:spTree>
    <p:extLst>
      <p:ext uri="{BB962C8B-B14F-4D97-AF65-F5344CB8AC3E}">
        <p14:creationId xmlns:p14="http://schemas.microsoft.com/office/powerpoint/2010/main" val="30692289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26</a:t>
            </a:fld>
            <a:endParaRPr lang="id-ID"/>
          </a:p>
        </p:txBody>
      </p:sp>
    </p:spTree>
    <p:extLst>
      <p:ext uri="{BB962C8B-B14F-4D97-AF65-F5344CB8AC3E}">
        <p14:creationId xmlns:p14="http://schemas.microsoft.com/office/powerpoint/2010/main" val="1760654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27</a:t>
            </a:fld>
            <a:endParaRPr lang="id-ID"/>
          </a:p>
        </p:txBody>
      </p:sp>
    </p:spTree>
    <p:extLst>
      <p:ext uri="{BB962C8B-B14F-4D97-AF65-F5344CB8AC3E}">
        <p14:creationId xmlns:p14="http://schemas.microsoft.com/office/powerpoint/2010/main" val="5080110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28</a:t>
            </a:fld>
            <a:endParaRPr lang="id-ID"/>
          </a:p>
        </p:txBody>
      </p:sp>
    </p:spTree>
    <p:extLst>
      <p:ext uri="{BB962C8B-B14F-4D97-AF65-F5344CB8AC3E}">
        <p14:creationId xmlns:p14="http://schemas.microsoft.com/office/powerpoint/2010/main" val="19364636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29</a:t>
            </a:fld>
            <a:endParaRPr lang="id-ID"/>
          </a:p>
        </p:txBody>
      </p:sp>
    </p:spTree>
    <p:extLst>
      <p:ext uri="{BB962C8B-B14F-4D97-AF65-F5344CB8AC3E}">
        <p14:creationId xmlns:p14="http://schemas.microsoft.com/office/powerpoint/2010/main" val="15574882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3</a:t>
            </a:fld>
            <a:endParaRPr lang="id-ID"/>
          </a:p>
        </p:txBody>
      </p:sp>
    </p:spTree>
    <p:extLst>
      <p:ext uri="{BB962C8B-B14F-4D97-AF65-F5344CB8AC3E}">
        <p14:creationId xmlns:p14="http://schemas.microsoft.com/office/powerpoint/2010/main" val="24974892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30</a:t>
            </a:fld>
            <a:endParaRPr lang="id-ID"/>
          </a:p>
        </p:txBody>
      </p:sp>
    </p:spTree>
    <p:extLst>
      <p:ext uri="{BB962C8B-B14F-4D97-AF65-F5344CB8AC3E}">
        <p14:creationId xmlns:p14="http://schemas.microsoft.com/office/powerpoint/2010/main" val="29927559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31</a:t>
            </a:fld>
            <a:endParaRPr lang="id-ID"/>
          </a:p>
        </p:txBody>
      </p:sp>
    </p:spTree>
    <p:extLst>
      <p:ext uri="{BB962C8B-B14F-4D97-AF65-F5344CB8AC3E}">
        <p14:creationId xmlns:p14="http://schemas.microsoft.com/office/powerpoint/2010/main" val="255172432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32</a:t>
            </a:fld>
            <a:endParaRPr lang="id-ID"/>
          </a:p>
        </p:txBody>
      </p:sp>
    </p:spTree>
    <p:extLst>
      <p:ext uri="{BB962C8B-B14F-4D97-AF65-F5344CB8AC3E}">
        <p14:creationId xmlns:p14="http://schemas.microsoft.com/office/powerpoint/2010/main" val="24492062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33</a:t>
            </a:fld>
            <a:endParaRPr lang="id-ID"/>
          </a:p>
        </p:txBody>
      </p:sp>
    </p:spTree>
    <p:extLst>
      <p:ext uri="{BB962C8B-B14F-4D97-AF65-F5344CB8AC3E}">
        <p14:creationId xmlns:p14="http://schemas.microsoft.com/office/powerpoint/2010/main" val="31732586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34</a:t>
            </a:fld>
            <a:endParaRPr lang="id-ID"/>
          </a:p>
        </p:txBody>
      </p:sp>
    </p:spTree>
    <p:extLst>
      <p:ext uri="{BB962C8B-B14F-4D97-AF65-F5344CB8AC3E}">
        <p14:creationId xmlns:p14="http://schemas.microsoft.com/office/powerpoint/2010/main" val="171622519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35</a:t>
            </a:fld>
            <a:endParaRPr lang="id-ID"/>
          </a:p>
        </p:txBody>
      </p:sp>
    </p:spTree>
    <p:extLst>
      <p:ext uri="{BB962C8B-B14F-4D97-AF65-F5344CB8AC3E}">
        <p14:creationId xmlns:p14="http://schemas.microsoft.com/office/powerpoint/2010/main" val="17172119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36</a:t>
            </a:fld>
            <a:endParaRPr lang="id-ID"/>
          </a:p>
        </p:txBody>
      </p:sp>
    </p:spTree>
    <p:extLst>
      <p:ext uri="{BB962C8B-B14F-4D97-AF65-F5344CB8AC3E}">
        <p14:creationId xmlns:p14="http://schemas.microsoft.com/office/powerpoint/2010/main" val="38971405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37</a:t>
            </a:fld>
            <a:endParaRPr lang="id-ID"/>
          </a:p>
        </p:txBody>
      </p:sp>
    </p:spTree>
    <p:extLst>
      <p:ext uri="{BB962C8B-B14F-4D97-AF65-F5344CB8AC3E}">
        <p14:creationId xmlns:p14="http://schemas.microsoft.com/office/powerpoint/2010/main" val="3334358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38</a:t>
            </a:fld>
            <a:endParaRPr lang="id-ID"/>
          </a:p>
        </p:txBody>
      </p:sp>
    </p:spTree>
    <p:extLst>
      <p:ext uri="{BB962C8B-B14F-4D97-AF65-F5344CB8AC3E}">
        <p14:creationId xmlns:p14="http://schemas.microsoft.com/office/powerpoint/2010/main" val="341003906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39</a:t>
            </a:fld>
            <a:endParaRPr lang="id-ID"/>
          </a:p>
        </p:txBody>
      </p:sp>
    </p:spTree>
    <p:extLst>
      <p:ext uri="{BB962C8B-B14F-4D97-AF65-F5344CB8AC3E}">
        <p14:creationId xmlns:p14="http://schemas.microsoft.com/office/powerpoint/2010/main" val="33478056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4</a:t>
            </a:fld>
            <a:endParaRPr lang="id-ID"/>
          </a:p>
        </p:txBody>
      </p:sp>
    </p:spTree>
    <p:extLst>
      <p:ext uri="{BB962C8B-B14F-4D97-AF65-F5344CB8AC3E}">
        <p14:creationId xmlns:p14="http://schemas.microsoft.com/office/powerpoint/2010/main" val="189704453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40</a:t>
            </a:fld>
            <a:endParaRPr lang="id-ID"/>
          </a:p>
        </p:txBody>
      </p:sp>
    </p:spTree>
    <p:extLst>
      <p:ext uri="{BB962C8B-B14F-4D97-AF65-F5344CB8AC3E}">
        <p14:creationId xmlns:p14="http://schemas.microsoft.com/office/powerpoint/2010/main" val="120064776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41</a:t>
            </a:fld>
            <a:endParaRPr lang="id-ID"/>
          </a:p>
        </p:txBody>
      </p:sp>
    </p:spTree>
    <p:extLst>
      <p:ext uri="{BB962C8B-B14F-4D97-AF65-F5344CB8AC3E}">
        <p14:creationId xmlns:p14="http://schemas.microsoft.com/office/powerpoint/2010/main" val="110423866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42</a:t>
            </a:fld>
            <a:endParaRPr lang="id-ID"/>
          </a:p>
        </p:txBody>
      </p:sp>
    </p:spTree>
    <p:extLst>
      <p:ext uri="{BB962C8B-B14F-4D97-AF65-F5344CB8AC3E}">
        <p14:creationId xmlns:p14="http://schemas.microsoft.com/office/powerpoint/2010/main" val="18630135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43</a:t>
            </a:fld>
            <a:endParaRPr lang="id-ID"/>
          </a:p>
        </p:txBody>
      </p:sp>
    </p:spTree>
    <p:extLst>
      <p:ext uri="{BB962C8B-B14F-4D97-AF65-F5344CB8AC3E}">
        <p14:creationId xmlns:p14="http://schemas.microsoft.com/office/powerpoint/2010/main" val="7888565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44</a:t>
            </a:fld>
            <a:endParaRPr lang="id-ID"/>
          </a:p>
        </p:txBody>
      </p:sp>
    </p:spTree>
    <p:extLst>
      <p:ext uri="{BB962C8B-B14F-4D97-AF65-F5344CB8AC3E}">
        <p14:creationId xmlns:p14="http://schemas.microsoft.com/office/powerpoint/2010/main" val="303774822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45</a:t>
            </a:fld>
            <a:endParaRPr lang="id-ID"/>
          </a:p>
        </p:txBody>
      </p:sp>
    </p:spTree>
    <p:extLst>
      <p:ext uri="{BB962C8B-B14F-4D97-AF65-F5344CB8AC3E}">
        <p14:creationId xmlns:p14="http://schemas.microsoft.com/office/powerpoint/2010/main" val="233700995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46</a:t>
            </a:fld>
            <a:endParaRPr lang="id-ID"/>
          </a:p>
        </p:txBody>
      </p:sp>
    </p:spTree>
    <p:extLst>
      <p:ext uri="{BB962C8B-B14F-4D97-AF65-F5344CB8AC3E}">
        <p14:creationId xmlns:p14="http://schemas.microsoft.com/office/powerpoint/2010/main" val="376916595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47</a:t>
            </a:fld>
            <a:endParaRPr lang="id-ID"/>
          </a:p>
        </p:txBody>
      </p:sp>
    </p:spTree>
    <p:extLst>
      <p:ext uri="{BB962C8B-B14F-4D97-AF65-F5344CB8AC3E}">
        <p14:creationId xmlns:p14="http://schemas.microsoft.com/office/powerpoint/2010/main" val="23693615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48</a:t>
            </a:fld>
            <a:endParaRPr lang="id-ID"/>
          </a:p>
        </p:txBody>
      </p:sp>
    </p:spTree>
    <p:extLst>
      <p:ext uri="{BB962C8B-B14F-4D97-AF65-F5344CB8AC3E}">
        <p14:creationId xmlns:p14="http://schemas.microsoft.com/office/powerpoint/2010/main" val="343237090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49</a:t>
            </a:fld>
            <a:endParaRPr lang="id-ID"/>
          </a:p>
        </p:txBody>
      </p:sp>
    </p:spTree>
    <p:extLst>
      <p:ext uri="{BB962C8B-B14F-4D97-AF65-F5344CB8AC3E}">
        <p14:creationId xmlns:p14="http://schemas.microsoft.com/office/powerpoint/2010/main" val="28148705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5</a:t>
            </a:fld>
            <a:endParaRPr lang="id-ID"/>
          </a:p>
        </p:txBody>
      </p:sp>
    </p:spTree>
    <p:extLst>
      <p:ext uri="{BB962C8B-B14F-4D97-AF65-F5344CB8AC3E}">
        <p14:creationId xmlns:p14="http://schemas.microsoft.com/office/powerpoint/2010/main" val="124834455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50</a:t>
            </a:fld>
            <a:endParaRPr lang="id-ID"/>
          </a:p>
        </p:txBody>
      </p:sp>
    </p:spTree>
    <p:extLst>
      <p:ext uri="{BB962C8B-B14F-4D97-AF65-F5344CB8AC3E}">
        <p14:creationId xmlns:p14="http://schemas.microsoft.com/office/powerpoint/2010/main" val="273296114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51</a:t>
            </a:fld>
            <a:endParaRPr lang="id-ID"/>
          </a:p>
        </p:txBody>
      </p:sp>
    </p:spTree>
    <p:extLst>
      <p:ext uri="{BB962C8B-B14F-4D97-AF65-F5344CB8AC3E}">
        <p14:creationId xmlns:p14="http://schemas.microsoft.com/office/powerpoint/2010/main" val="27060643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52</a:t>
            </a:fld>
            <a:endParaRPr lang="id-ID"/>
          </a:p>
        </p:txBody>
      </p:sp>
    </p:spTree>
    <p:extLst>
      <p:ext uri="{BB962C8B-B14F-4D97-AF65-F5344CB8AC3E}">
        <p14:creationId xmlns:p14="http://schemas.microsoft.com/office/powerpoint/2010/main" val="41743728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53</a:t>
            </a:fld>
            <a:endParaRPr lang="id-ID"/>
          </a:p>
        </p:txBody>
      </p:sp>
    </p:spTree>
    <p:extLst>
      <p:ext uri="{BB962C8B-B14F-4D97-AF65-F5344CB8AC3E}">
        <p14:creationId xmlns:p14="http://schemas.microsoft.com/office/powerpoint/2010/main" val="70552978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54</a:t>
            </a:fld>
            <a:endParaRPr lang="id-ID"/>
          </a:p>
        </p:txBody>
      </p:sp>
    </p:spTree>
    <p:extLst>
      <p:ext uri="{BB962C8B-B14F-4D97-AF65-F5344CB8AC3E}">
        <p14:creationId xmlns:p14="http://schemas.microsoft.com/office/powerpoint/2010/main" val="327454384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55</a:t>
            </a:fld>
            <a:endParaRPr lang="id-ID"/>
          </a:p>
        </p:txBody>
      </p:sp>
    </p:spTree>
    <p:extLst>
      <p:ext uri="{BB962C8B-B14F-4D97-AF65-F5344CB8AC3E}">
        <p14:creationId xmlns:p14="http://schemas.microsoft.com/office/powerpoint/2010/main" val="348221412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56</a:t>
            </a:fld>
            <a:endParaRPr lang="id-ID"/>
          </a:p>
        </p:txBody>
      </p:sp>
    </p:spTree>
    <p:extLst>
      <p:ext uri="{BB962C8B-B14F-4D97-AF65-F5344CB8AC3E}">
        <p14:creationId xmlns:p14="http://schemas.microsoft.com/office/powerpoint/2010/main" val="42278127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57</a:t>
            </a:fld>
            <a:endParaRPr lang="id-ID"/>
          </a:p>
        </p:txBody>
      </p:sp>
    </p:spTree>
    <p:extLst>
      <p:ext uri="{BB962C8B-B14F-4D97-AF65-F5344CB8AC3E}">
        <p14:creationId xmlns:p14="http://schemas.microsoft.com/office/powerpoint/2010/main" val="403001090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58</a:t>
            </a:fld>
            <a:endParaRPr lang="id-ID"/>
          </a:p>
        </p:txBody>
      </p:sp>
    </p:spTree>
    <p:extLst>
      <p:ext uri="{BB962C8B-B14F-4D97-AF65-F5344CB8AC3E}">
        <p14:creationId xmlns:p14="http://schemas.microsoft.com/office/powerpoint/2010/main" val="107103275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59</a:t>
            </a:fld>
            <a:endParaRPr lang="id-ID"/>
          </a:p>
        </p:txBody>
      </p:sp>
    </p:spTree>
    <p:extLst>
      <p:ext uri="{BB962C8B-B14F-4D97-AF65-F5344CB8AC3E}">
        <p14:creationId xmlns:p14="http://schemas.microsoft.com/office/powerpoint/2010/main" val="4825505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6</a:t>
            </a:fld>
            <a:endParaRPr lang="id-ID"/>
          </a:p>
        </p:txBody>
      </p:sp>
    </p:spTree>
    <p:extLst>
      <p:ext uri="{BB962C8B-B14F-4D97-AF65-F5344CB8AC3E}">
        <p14:creationId xmlns:p14="http://schemas.microsoft.com/office/powerpoint/2010/main" val="201132412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60</a:t>
            </a:fld>
            <a:endParaRPr lang="id-ID"/>
          </a:p>
        </p:txBody>
      </p:sp>
    </p:spTree>
    <p:extLst>
      <p:ext uri="{BB962C8B-B14F-4D97-AF65-F5344CB8AC3E}">
        <p14:creationId xmlns:p14="http://schemas.microsoft.com/office/powerpoint/2010/main" val="116090329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61</a:t>
            </a:fld>
            <a:endParaRPr lang="id-ID"/>
          </a:p>
        </p:txBody>
      </p:sp>
    </p:spTree>
    <p:extLst>
      <p:ext uri="{BB962C8B-B14F-4D97-AF65-F5344CB8AC3E}">
        <p14:creationId xmlns:p14="http://schemas.microsoft.com/office/powerpoint/2010/main" val="214230016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62</a:t>
            </a:fld>
            <a:endParaRPr lang="id-ID"/>
          </a:p>
        </p:txBody>
      </p:sp>
    </p:spTree>
    <p:extLst>
      <p:ext uri="{BB962C8B-B14F-4D97-AF65-F5344CB8AC3E}">
        <p14:creationId xmlns:p14="http://schemas.microsoft.com/office/powerpoint/2010/main" val="20196591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63</a:t>
            </a:fld>
            <a:endParaRPr lang="id-ID"/>
          </a:p>
        </p:txBody>
      </p:sp>
    </p:spTree>
    <p:extLst>
      <p:ext uri="{BB962C8B-B14F-4D97-AF65-F5344CB8AC3E}">
        <p14:creationId xmlns:p14="http://schemas.microsoft.com/office/powerpoint/2010/main" val="186490450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64</a:t>
            </a:fld>
            <a:endParaRPr lang="id-ID"/>
          </a:p>
        </p:txBody>
      </p:sp>
    </p:spTree>
    <p:extLst>
      <p:ext uri="{BB962C8B-B14F-4D97-AF65-F5344CB8AC3E}">
        <p14:creationId xmlns:p14="http://schemas.microsoft.com/office/powerpoint/2010/main" val="107761650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65</a:t>
            </a:fld>
            <a:endParaRPr lang="id-ID"/>
          </a:p>
        </p:txBody>
      </p:sp>
    </p:spTree>
    <p:extLst>
      <p:ext uri="{BB962C8B-B14F-4D97-AF65-F5344CB8AC3E}">
        <p14:creationId xmlns:p14="http://schemas.microsoft.com/office/powerpoint/2010/main" val="202325723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66</a:t>
            </a:fld>
            <a:endParaRPr lang="id-ID"/>
          </a:p>
        </p:txBody>
      </p:sp>
    </p:spTree>
    <p:extLst>
      <p:ext uri="{BB962C8B-B14F-4D97-AF65-F5344CB8AC3E}">
        <p14:creationId xmlns:p14="http://schemas.microsoft.com/office/powerpoint/2010/main" val="408750082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67</a:t>
            </a:fld>
            <a:endParaRPr lang="id-ID"/>
          </a:p>
        </p:txBody>
      </p:sp>
    </p:spTree>
    <p:extLst>
      <p:ext uri="{BB962C8B-B14F-4D97-AF65-F5344CB8AC3E}">
        <p14:creationId xmlns:p14="http://schemas.microsoft.com/office/powerpoint/2010/main" val="426336827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68</a:t>
            </a:fld>
            <a:endParaRPr lang="id-ID"/>
          </a:p>
        </p:txBody>
      </p:sp>
    </p:spTree>
    <p:extLst>
      <p:ext uri="{BB962C8B-B14F-4D97-AF65-F5344CB8AC3E}">
        <p14:creationId xmlns:p14="http://schemas.microsoft.com/office/powerpoint/2010/main" val="17254819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69</a:t>
            </a:fld>
            <a:endParaRPr lang="id-ID"/>
          </a:p>
        </p:txBody>
      </p:sp>
    </p:spTree>
    <p:extLst>
      <p:ext uri="{BB962C8B-B14F-4D97-AF65-F5344CB8AC3E}">
        <p14:creationId xmlns:p14="http://schemas.microsoft.com/office/powerpoint/2010/main" val="18094535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7</a:t>
            </a:fld>
            <a:endParaRPr lang="id-ID"/>
          </a:p>
        </p:txBody>
      </p:sp>
    </p:spTree>
    <p:extLst>
      <p:ext uri="{BB962C8B-B14F-4D97-AF65-F5344CB8AC3E}">
        <p14:creationId xmlns:p14="http://schemas.microsoft.com/office/powerpoint/2010/main" val="165512133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70</a:t>
            </a:fld>
            <a:endParaRPr lang="id-ID"/>
          </a:p>
        </p:txBody>
      </p:sp>
    </p:spTree>
    <p:extLst>
      <p:ext uri="{BB962C8B-B14F-4D97-AF65-F5344CB8AC3E}">
        <p14:creationId xmlns:p14="http://schemas.microsoft.com/office/powerpoint/2010/main" val="303586051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71</a:t>
            </a:fld>
            <a:endParaRPr lang="id-ID"/>
          </a:p>
        </p:txBody>
      </p:sp>
    </p:spTree>
    <p:extLst>
      <p:ext uri="{BB962C8B-B14F-4D97-AF65-F5344CB8AC3E}">
        <p14:creationId xmlns:p14="http://schemas.microsoft.com/office/powerpoint/2010/main" val="262065481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72</a:t>
            </a:fld>
            <a:endParaRPr lang="id-ID"/>
          </a:p>
        </p:txBody>
      </p:sp>
    </p:spTree>
    <p:extLst>
      <p:ext uri="{BB962C8B-B14F-4D97-AF65-F5344CB8AC3E}">
        <p14:creationId xmlns:p14="http://schemas.microsoft.com/office/powerpoint/2010/main" val="277077299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73</a:t>
            </a:fld>
            <a:endParaRPr lang="id-ID"/>
          </a:p>
        </p:txBody>
      </p:sp>
    </p:spTree>
    <p:extLst>
      <p:ext uri="{BB962C8B-B14F-4D97-AF65-F5344CB8AC3E}">
        <p14:creationId xmlns:p14="http://schemas.microsoft.com/office/powerpoint/2010/main" val="249059257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74</a:t>
            </a:fld>
            <a:endParaRPr lang="id-ID"/>
          </a:p>
        </p:txBody>
      </p:sp>
    </p:spTree>
    <p:extLst>
      <p:ext uri="{BB962C8B-B14F-4D97-AF65-F5344CB8AC3E}">
        <p14:creationId xmlns:p14="http://schemas.microsoft.com/office/powerpoint/2010/main" val="253478220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75</a:t>
            </a:fld>
            <a:endParaRPr lang="id-ID"/>
          </a:p>
        </p:txBody>
      </p:sp>
    </p:spTree>
    <p:extLst>
      <p:ext uri="{BB962C8B-B14F-4D97-AF65-F5344CB8AC3E}">
        <p14:creationId xmlns:p14="http://schemas.microsoft.com/office/powerpoint/2010/main" val="32984166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76</a:t>
            </a:fld>
            <a:endParaRPr lang="id-ID"/>
          </a:p>
        </p:txBody>
      </p:sp>
    </p:spTree>
    <p:extLst>
      <p:ext uri="{BB962C8B-B14F-4D97-AF65-F5344CB8AC3E}">
        <p14:creationId xmlns:p14="http://schemas.microsoft.com/office/powerpoint/2010/main" val="369552051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77</a:t>
            </a:fld>
            <a:endParaRPr lang="id-ID"/>
          </a:p>
        </p:txBody>
      </p:sp>
    </p:spTree>
    <p:extLst>
      <p:ext uri="{BB962C8B-B14F-4D97-AF65-F5344CB8AC3E}">
        <p14:creationId xmlns:p14="http://schemas.microsoft.com/office/powerpoint/2010/main" val="229664259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78</a:t>
            </a:fld>
            <a:endParaRPr lang="id-ID"/>
          </a:p>
        </p:txBody>
      </p:sp>
    </p:spTree>
    <p:extLst>
      <p:ext uri="{BB962C8B-B14F-4D97-AF65-F5344CB8AC3E}">
        <p14:creationId xmlns:p14="http://schemas.microsoft.com/office/powerpoint/2010/main" val="139677407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79</a:t>
            </a:fld>
            <a:endParaRPr lang="id-ID"/>
          </a:p>
        </p:txBody>
      </p:sp>
    </p:spTree>
    <p:extLst>
      <p:ext uri="{BB962C8B-B14F-4D97-AF65-F5344CB8AC3E}">
        <p14:creationId xmlns:p14="http://schemas.microsoft.com/office/powerpoint/2010/main" val="1974774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8</a:t>
            </a:fld>
            <a:endParaRPr lang="id-ID"/>
          </a:p>
        </p:txBody>
      </p:sp>
    </p:spTree>
    <p:extLst>
      <p:ext uri="{BB962C8B-B14F-4D97-AF65-F5344CB8AC3E}">
        <p14:creationId xmlns:p14="http://schemas.microsoft.com/office/powerpoint/2010/main" val="394073876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80</a:t>
            </a:fld>
            <a:endParaRPr lang="id-ID"/>
          </a:p>
        </p:txBody>
      </p:sp>
    </p:spTree>
    <p:extLst>
      <p:ext uri="{BB962C8B-B14F-4D97-AF65-F5344CB8AC3E}">
        <p14:creationId xmlns:p14="http://schemas.microsoft.com/office/powerpoint/2010/main" val="329692324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81</a:t>
            </a:fld>
            <a:endParaRPr lang="id-ID"/>
          </a:p>
        </p:txBody>
      </p:sp>
    </p:spTree>
    <p:extLst>
      <p:ext uri="{BB962C8B-B14F-4D97-AF65-F5344CB8AC3E}">
        <p14:creationId xmlns:p14="http://schemas.microsoft.com/office/powerpoint/2010/main" val="230997439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82</a:t>
            </a:fld>
            <a:endParaRPr lang="id-ID"/>
          </a:p>
        </p:txBody>
      </p:sp>
    </p:spTree>
    <p:extLst>
      <p:ext uri="{BB962C8B-B14F-4D97-AF65-F5344CB8AC3E}">
        <p14:creationId xmlns:p14="http://schemas.microsoft.com/office/powerpoint/2010/main" val="69493108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83</a:t>
            </a:fld>
            <a:endParaRPr lang="id-ID"/>
          </a:p>
        </p:txBody>
      </p:sp>
    </p:spTree>
    <p:extLst>
      <p:ext uri="{BB962C8B-B14F-4D97-AF65-F5344CB8AC3E}">
        <p14:creationId xmlns:p14="http://schemas.microsoft.com/office/powerpoint/2010/main" val="358045638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84</a:t>
            </a:fld>
            <a:endParaRPr lang="id-ID"/>
          </a:p>
        </p:txBody>
      </p:sp>
    </p:spTree>
    <p:extLst>
      <p:ext uri="{BB962C8B-B14F-4D97-AF65-F5344CB8AC3E}">
        <p14:creationId xmlns:p14="http://schemas.microsoft.com/office/powerpoint/2010/main" val="428089637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85</a:t>
            </a:fld>
            <a:endParaRPr lang="id-ID"/>
          </a:p>
        </p:txBody>
      </p:sp>
    </p:spTree>
    <p:extLst>
      <p:ext uri="{BB962C8B-B14F-4D97-AF65-F5344CB8AC3E}">
        <p14:creationId xmlns:p14="http://schemas.microsoft.com/office/powerpoint/2010/main" val="60368730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86</a:t>
            </a:fld>
            <a:endParaRPr lang="id-ID"/>
          </a:p>
        </p:txBody>
      </p:sp>
    </p:spTree>
    <p:extLst>
      <p:ext uri="{BB962C8B-B14F-4D97-AF65-F5344CB8AC3E}">
        <p14:creationId xmlns:p14="http://schemas.microsoft.com/office/powerpoint/2010/main" val="23967429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87</a:t>
            </a:fld>
            <a:endParaRPr lang="id-ID"/>
          </a:p>
        </p:txBody>
      </p:sp>
    </p:spTree>
    <p:extLst>
      <p:ext uri="{BB962C8B-B14F-4D97-AF65-F5344CB8AC3E}">
        <p14:creationId xmlns:p14="http://schemas.microsoft.com/office/powerpoint/2010/main" val="58128679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88</a:t>
            </a:fld>
            <a:endParaRPr lang="id-ID"/>
          </a:p>
        </p:txBody>
      </p:sp>
    </p:spTree>
    <p:extLst>
      <p:ext uri="{BB962C8B-B14F-4D97-AF65-F5344CB8AC3E}">
        <p14:creationId xmlns:p14="http://schemas.microsoft.com/office/powerpoint/2010/main" val="197528619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89</a:t>
            </a:fld>
            <a:endParaRPr lang="id-ID"/>
          </a:p>
        </p:txBody>
      </p:sp>
    </p:spTree>
    <p:extLst>
      <p:ext uri="{BB962C8B-B14F-4D97-AF65-F5344CB8AC3E}">
        <p14:creationId xmlns:p14="http://schemas.microsoft.com/office/powerpoint/2010/main" val="21850899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9</a:t>
            </a:fld>
            <a:endParaRPr lang="id-ID"/>
          </a:p>
        </p:txBody>
      </p:sp>
    </p:spTree>
    <p:extLst>
      <p:ext uri="{BB962C8B-B14F-4D97-AF65-F5344CB8AC3E}">
        <p14:creationId xmlns:p14="http://schemas.microsoft.com/office/powerpoint/2010/main" val="345342784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90</a:t>
            </a:fld>
            <a:endParaRPr lang="id-ID"/>
          </a:p>
        </p:txBody>
      </p:sp>
    </p:spTree>
    <p:extLst>
      <p:ext uri="{BB962C8B-B14F-4D97-AF65-F5344CB8AC3E}">
        <p14:creationId xmlns:p14="http://schemas.microsoft.com/office/powerpoint/2010/main" val="308982594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91</a:t>
            </a:fld>
            <a:endParaRPr lang="id-ID"/>
          </a:p>
        </p:txBody>
      </p:sp>
    </p:spTree>
    <p:extLst>
      <p:ext uri="{BB962C8B-B14F-4D97-AF65-F5344CB8AC3E}">
        <p14:creationId xmlns:p14="http://schemas.microsoft.com/office/powerpoint/2010/main" val="75903525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92</a:t>
            </a:fld>
            <a:endParaRPr lang="id-ID"/>
          </a:p>
        </p:txBody>
      </p:sp>
    </p:spTree>
    <p:extLst>
      <p:ext uri="{BB962C8B-B14F-4D97-AF65-F5344CB8AC3E}">
        <p14:creationId xmlns:p14="http://schemas.microsoft.com/office/powerpoint/2010/main" val="195850231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93</a:t>
            </a:fld>
            <a:endParaRPr lang="id-ID"/>
          </a:p>
        </p:txBody>
      </p:sp>
    </p:spTree>
    <p:extLst>
      <p:ext uri="{BB962C8B-B14F-4D97-AF65-F5344CB8AC3E}">
        <p14:creationId xmlns:p14="http://schemas.microsoft.com/office/powerpoint/2010/main" val="3486858235"/>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94</a:t>
            </a:fld>
            <a:endParaRPr lang="id-ID"/>
          </a:p>
        </p:txBody>
      </p:sp>
    </p:spTree>
    <p:extLst>
      <p:ext uri="{BB962C8B-B14F-4D97-AF65-F5344CB8AC3E}">
        <p14:creationId xmlns:p14="http://schemas.microsoft.com/office/powerpoint/2010/main" val="152862185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95</a:t>
            </a:fld>
            <a:endParaRPr lang="id-ID"/>
          </a:p>
        </p:txBody>
      </p:sp>
    </p:spTree>
    <p:extLst>
      <p:ext uri="{BB962C8B-B14F-4D97-AF65-F5344CB8AC3E}">
        <p14:creationId xmlns:p14="http://schemas.microsoft.com/office/powerpoint/2010/main" val="424911521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96</a:t>
            </a:fld>
            <a:endParaRPr lang="id-ID"/>
          </a:p>
        </p:txBody>
      </p:sp>
    </p:spTree>
    <p:extLst>
      <p:ext uri="{BB962C8B-B14F-4D97-AF65-F5344CB8AC3E}">
        <p14:creationId xmlns:p14="http://schemas.microsoft.com/office/powerpoint/2010/main" val="276348472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97</a:t>
            </a:fld>
            <a:endParaRPr lang="id-ID"/>
          </a:p>
        </p:txBody>
      </p:sp>
    </p:spTree>
    <p:extLst>
      <p:ext uri="{BB962C8B-B14F-4D97-AF65-F5344CB8AC3E}">
        <p14:creationId xmlns:p14="http://schemas.microsoft.com/office/powerpoint/2010/main" val="177971330"/>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98</a:t>
            </a:fld>
            <a:endParaRPr lang="id-ID"/>
          </a:p>
        </p:txBody>
      </p:sp>
    </p:spTree>
    <p:extLst>
      <p:ext uri="{BB962C8B-B14F-4D97-AF65-F5344CB8AC3E}">
        <p14:creationId xmlns:p14="http://schemas.microsoft.com/office/powerpoint/2010/main" val="80597094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a:lstStyle/>
          <a:p>
            <a:endParaRPr lang="id-ID"/>
          </a:p>
        </p:txBody>
      </p:sp>
      <p:sp>
        <p:nvSpPr>
          <p:cNvPr id="4" name="Tampungan Nomor Slide 3"/>
          <p:cNvSpPr>
            <a:spLocks noGrp="1"/>
          </p:cNvSpPr>
          <p:nvPr>
            <p:ph type="sldNum" sz="quarter" idx="5"/>
          </p:nvPr>
        </p:nvSpPr>
        <p:spPr/>
        <p:txBody>
          <a:bodyPr/>
          <a:lstStyle/>
          <a:p>
            <a:fld id="{7398E0D6-1540-4215-992A-B0C8B6BFCE02}" type="slidenum">
              <a:rPr lang="id-ID" smtClean="0"/>
              <a:t>99</a:t>
            </a:fld>
            <a:endParaRPr lang="id-ID"/>
          </a:p>
        </p:txBody>
      </p:sp>
    </p:spTree>
    <p:extLst>
      <p:ext uri="{BB962C8B-B14F-4D97-AF65-F5344CB8AC3E}">
        <p14:creationId xmlns:p14="http://schemas.microsoft.com/office/powerpoint/2010/main" val="3274801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Judul">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21D2DA42-3D6A-E2FE-EB32-640984605C4E}"/>
              </a:ext>
            </a:extLst>
          </p:cNvPr>
          <p:cNvSpPr>
            <a:spLocks noGrp="1"/>
          </p:cNvSpPr>
          <p:nvPr>
            <p:ph type="ctrTitle"/>
          </p:nvPr>
        </p:nvSpPr>
        <p:spPr>
          <a:xfrm>
            <a:off x="1524000" y="1122363"/>
            <a:ext cx="9144000" cy="2387600"/>
          </a:xfrm>
        </p:spPr>
        <p:txBody>
          <a:bodyPr anchor="b"/>
          <a:lstStyle>
            <a:lvl1pPr algn="ctr">
              <a:defRPr sz="6000"/>
            </a:lvl1pPr>
          </a:lstStyle>
          <a:p>
            <a:r>
              <a:rPr lang="id-ID"/>
              <a:t>Klik untuk mengedit gaya judul Master</a:t>
            </a:r>
          </a:p>
        </p:txBody>
      </p:sp>
      <p:sp>
        <p:nvSpPr>
          <p:cNvPr id="3" name="Subjudul 2">
            <a:extLst>
              <a:ext uri="{FF2B5EF4-FFF2-40B4-BE49-F238E27FC236}">
                <a16:creationId xmlns:a16="http://schemas.microsoft.com/office/drawing/2014/main" id="{53BCCA0C-09ED-0A74-5417-8692488B092B}"/>
              </a:ext>
            </a:extLst>
          </p:cNvPr>
          <p:cNvSpPr>
            <a:spLocks noGrp="1"/>
          </p:cNvSpPr>
          <p:nvPr>
            <p:ph type="subTitle" idx="1"/>
          </p:nvPr>
        </p:nvSpPr>
        <p:spPr>
          <a:xfrm>
            <a:off x="1524000" y="3602038"/>
            <a:ext cx="9144000" cy="1655762"/>
          </a:xfrm>
        </p:spPr>
        <p:txBody>
          <a:bodyPr/>
          <a:lstStyle>
            <a:lvl1pPr marL="0" indent="0" algn="ctr">
              <a:buNone/>
              <a:defRPr sz="2400"/>
            </a:lvl1pPr>
            <a:lvl2pPr marL="457212" indent="0" algn="ctr">
              <a:buNone/>
              <a:defRPr sz="2000"/>
            </a:lvl2pPr>
            <a:lvl3pPr marL="914423" indent="0" algn="ctr">
              <a:buNone/>
              <a:defRPr sz="1800"/>
            </a:lvl3pPr>
            <a:lvl4pPr marL="1371634" indent="0" algn="ctr">
              <a:buNone/>
              <a:defRPr sz="1600"/>
            </a:lvl4pPr>
            <a:lvl5pPr marL="1828846" indent="0" algn="ctr">
              <a:buNone/>
              <a:defRPr sz="1600"/>
            </a:lvl5pPr>
            <a:lvl6pPr marL="2286057" indent="0" algn="ctr">
              <a:buNone/>
              <a:defRPr sz="1600"/>
            </a:lvl6pPr>
            <a:lvl7pPr marL="2743268" indent="0" algn="ctr">
              <a:buNone/>
              <a:defRPr sz="1600"/>
            </a:lvl7pPr>
            <a:lvl8pPr marL="3200480" indent="0" algn="ctr">
              <a:buNone/>
              <a:defRPr sz="1600"/>
            </a:lvl8pPr>
            <a:lvl9pPr marL="3657692" indent="0" algn="ctr">
              <a:buNone/>
              <a:defRPr sz="1600"/>
            </a:lvl9pPr>
          </a:lstStyle>
          <a:p>
            <a:r>
              <a:rPr lang="id-ID"/>
              <a:t>Klik untuk mengedit gaya subjudul Master</a:t>
            </a:r>
          </a:p>
        </p:txBody>
      </p:sp>
      <p:sp>
        <p:nvSpPr>
          <p:cNvPr id="4" name="Tampungan Tanggal 3">
            <a:extLst>
              <a:ext uri="{FF2B5EF4-FFF2-40B4-BE49-F238E27FC236}">
                <a16:creationId xmlns:a16="http://schemas.microsoft.com/office/drawing/2014/main" id="{A3416E4D-A7CB-734A-1A90-D38688CFD696}"/>
              </a:ext>
            </a:extLst>
          </p:cNvPr>
          <p:cNvSpPr>
            <a:spLocks noGrp="1"/>
          </p:cNvSpPr>
          <p:nvPr>
            <p:ph type="dt" sz="half" idx="10"/>
          </p:nvPr>
        </p:nvSpPr>
        <p:spPr/>
        <p:txBody>
          <a:bodyPr/>
          <a:lstStyle/>
          <a:p>
            <a:fld id="{1573FD31-F539-431A-B68F-4DADAD4CDA24}" type="datetimeFigureOut">
              <a:rPr lang="id-ID" smtClean="0"/>
              <a:t>22/12/2022</a:t>
            </a:fld>
            <a:endParaRPr lang="id-ID"/>
          </a:p>
        </p:txBody>
      </p:sp>
      <p:sp>
        <p:nvSpPr>
          <p:cNvPr id="5" name="Tampungan Kaki 4">
            <a:extLst>
              <a:ext uri="{FF2B5EF4-FFF2-40B4-BE49-F238E27FC236}">
                <a16:creationId xmlns:a16="http://schemas.microsoft.com/office/drawing/2014/main" id="{CEFEE46C-5A24-0747-CCB4-A7BDF437366E}"/>
              </a:ext>
            </a:extLst>
          </p:cNvPr>
          <p:cNvSpPr>
            <a:spLocks noGrp="1"/>
          </p:cNvSpPr>
          <p:nvPr>
            <p:ph type="ftr" sz="quarter" idx="11"/>
          </p:nvPr>
        </p:nvSpPr>
        <p:spPr/>
        <p:txBody>
          <a:bodyPr/>
          <a:lstStyle/>
          <a:p>
            <a:endParaRPr lang="id-ID"/>
          </a:p>
        </p:txBody>
      </p:sp>
      <p:sp>
        <p:nvSpPr>
          <p:cNvPr id="6" name="Tampungan Nomor Slide 5">
            <a:extLst>
              <a:ext uri="{FF2B5EF4-FFF2-40B4-BE49-F238E27FC236}">
                <a16:creationId xmlns:a16="http://schemas.microsoft.com/office/drawing/2014/main" id="{4B0FF43E-EEE4-0FE9-DAD8-02057F619113}"/>
              </a:ext>
            </a:extLst>
          </p:cNvPr>
          <p:cNvSpPr>
            <a:spLocks noGrp="1"/>
          </p:cNvSpPr>
          <p:nvPr>
            <p:ph type="sldNum" sz="quarter" idx="12"/>
          </p:nvPr>
        </p:nvSpPr>
        <p:spPr/>
        <p:txBody>
          <a:bodyPr/>
          <a:lstStyle/>
          <a:p>
            <a:fld id="{AAB2F209-E4AD-4D49-9AE0-183C787A0A42}" type="slidenum">
              <a:rPr lang="id-ID" smtClean="0"/>
              <a:t>‹#›</a:t>
            </a:fld>
            <a:endParaRPr lang="id-ID"/>
          </a:p>
        </p:txBody>
      </p:sp>
    </p:spTree>
    <p:extLst>
      <p:ext uri="{BB962C8B-B14F-4D97-AF65-F5344CB8AC3E}">
        <p14:creationId xmlns:p14="http://schemas.microsoft.com/office/powerpoint/2010/main" val="4653704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Judul dan Teks Vertikal">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B191EE92-9F2E-B9A3-F61B-781A7A969F72}"/>
              </a:ext>
            </a:extLst>
          </p:cNvPr>
          <p:cNvSpPr>
            <a:spLocks noGrp="1"/>
          </p:cNvSpPr>
          <p:nvPr>
            <p:ph type="title"/>
          </p:nvPr>
        </p:nvSpPr>
        <p:spPr/>
        <p:txBody>
          <a:bodyPr/>
          <a:lstStyle/>
          <a:p>
            <a:r>
              <a:rPr lang="id-ID"/>
              <a:t>Klik untuk mengedit gaya judul Master</a:t>
            </a:r>
          </a:p>
        </p:txBody>
      </p:sp>
      <p:sp>
        <p:nvSpPr>
          <p:cNvPr id="3" name="Tampungan Teks Vertikal 2">
            <a:extLst>
              <a:ext uri="{FF2B5EF4-FFF2-40B4-BE49-F238E27FC236}">
                <a16:creationId xmlns:a16="http://schemas.microsoft.com/office/drawing/2014/main" id="{5F673F24-D7A3-D337-B42C-987F3BA16A9F}"/>
              </a:ext>
            </a:extLst>
          </p:cNvPr>
          <p:cNvSpPr>
            <a:spLocks noGrp="1"/>
          </p:cNvSpPr>
          <p:nvPr>
            <p:ph type="body" orient="vert" idx="1"/>
          </p:nvPr>
        </p:nvSpPr>
        <p:spPr/>
        <p:txBody>
          <a:bodyPr vert="eaVert"/>
          <a:lstStyle/>
          <a:p>
            <a:pPr lvl="0"/>
            <a:r>
              <a:rPr lang="id-ID"/>
              <a:t>Klik untuk edit gaya teks Master</a:t>
            </a:r>
          </a:p>
          <a:p>
            <a:pPr lvl="1"/>
            <a:r>
              <a:rPr lang="id-ID"/>
              <a:t>Tingkat kedua</a:t>
            </a:r>
          </a:p>
          <a:p>
            <a:pPr lvl="2"/>
            <a:r>
              <a:rPr lang="id-ID"/>
              <a:t>Tingkat ketiga</a:t>
            </a:r>
          </a:p>
          <a:p>
            <a:pPr lvl="3"/>
            <a:r>
              <a:rPr lang="id-ID"/>
              <a:t>Tingkat keempat</a:t>
            </a:r>
          </a:p>
          <a:p>
            <a:pPr lvl="4"/>
            <a:r>
              <a:rPr lang="id-ID"/>
              <a:t>Tingkat kelima</a:t>
            </a:r>
          </a:p>
        </p:txBody>
      </p:sp>
      <p:sp>
        <p:nvSpPr>
          <p:cNvPr id="4" name="Tampungan Tanggal 3">
            <a:extLst>
              <a:ext uri="{FF2B5EF4-FFF2-40B4-BE49-F238E27FC236}">
                <a16:creationId xmlns:a16="http://schemas.microsoft.com/office/drawing/2014/main" id="{438E8019-94C8-C788-3A02-70AD42F8FDA8}"/>
              </a:ext>
            </a:extLst>
          </p:cNvPr>
          <p:cNvSpPr>
            <a:spLocks noGrp="1"/>
          </p:cNvSpPr>
          <p:nvPr>
            <p:ph type="dt" sz="half" idx="10"/>
          </p:nvPr>
        </p:nvSpPr>
        <p:spPr/>
        <p:txBody>
          <a:bodyPr/>
          <a:lstStyle/>
          <a:p>
            <a:fld id="{1573FD31-F539-431A-B68F-4DADAD4CDA24}" type="datetimeFigureOut">
              <a:rPr lang="id-ID" smtClean="0"/>
              <a:t>22/12/2022</a:t>
            </a:fld>
            <a:endParaRPr lang="id-ID"/>
          </a:p>
        </p:txBody>
      </p:sp>
      <p:sp>
        <p:nvSpPr>
          <p:cNvPr id="5" name="Tampungan Kaki 4">
            <a:extLst>
              <a:ext uri="{FF2B5EF4-FFF2-40B4-BE49-F238E27FC236}">
                <a16:creationId xmlns:a16="http://schemas.microsoft.com/office/drawing/2014/main" id="{6F60BC1F-A1FE-DD0A-C99D-387499A848A7}"/>
              </a:ext>
            </a:extLst>
          </p:cNvPr>
          <p:cNvSpPr>
            <a:spLocks noGrp="1"/>
          </p:cNvSpPr>
          <p:nvPr>
            <p:ph type="ftr" sz="quarter" idx="11"/>
          </p:nvPr>
        </p:nvSpPr>
        <p:spPr/>
        <p:txBody>
          <a:bodyPr/>
          <a:lstStyle/>
          <a:p>
            <a:endParaRPr lang="id-ID"/>
          </a:p>
        </p:txBody>
      </p:sp>
      <p:sp>
        <p:nvSpPr>
          <p:cNvPr id="6" name="Tampungan Nomor Slide 5">
            <a:extLst>
              <a:ext uri="{FF2B5EF4-FFF2-40B4-BE49-F238E27FC236}">
                <a16:creationId xmlns:a16="http://schemas.microsoft.com/office/drawing/2014/main" id="{D7FA1A2B-1C36-2A29-1897-B0CB13438F07}"/>
              </a:ext>
            </a:extLst>
          </p:cNvPr>
          <p:cNvSpPr>
            <a:spLocks noGrp="1"/>
          </p:cNvSpPr>
          <p:nvPr>
            <p:ph type="sldNum" sz="quarter" idx="12"/>
          </p:nvPr>
        </p:nvSpPr>
        <p:spPr/>
        <p:txBody>
          <a:bodyPr/>
          <a:lstStyle/>
          <a:p>
            <a:fld id="{AAB2F209-E4AD-4D49-9AE0-183C787A0A42}" type="slidenum">
              <a:rPr lang="id-ID" smtClean="0"/>
              <a:t>‹#›</a:t>
            </a:fld>
            <a:endParaRPr lang="id-ID"/>
          </a:p>
        </p:txBody>
      </p:sp>
    </p:spTree>
    <p:extLst>
      <p:ext uri="{BB962C8B-B14F-4D97-AF65-F5344CB8AC3E}">
        <p14:creationId xmlns:p14="http://schemas.microsoft.com/office/powerpoint/2010/main" val="42642280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Judul Vertikal dan Teks">
    <p:spTree>
      <p:nvGrpSpPr>
        <p:cNvPr id="1" name=""/>
        <p:cNvGrpSpPr/>
        <p:nvPr/>
      </p:nvGrpSpPr>
      <p:grpSpPr>
        <a:xfrm>
          <a:off x="0" y="0"/>
          <a:ext cx="0" cy="0"/>
          <a:chOff x="0" y="0"/>
          <a:chExt cx="0" cy="0"/>
        </a:xfrm>
      </p:grpSpPr>
      <p:sp>
        <p:nvSpPr>
          <p:cNvPr id="2" name="Judul Vertikal 1">
            <a:extLst>
              <a:ext uri="{FF2B5EF4-FFF2-40B4-BE49-F238E27FC236}">
                <a16:creationId xmlns:a16="http://schemas.microsoft.com/office/drawing/2014/main" id="{C6386FC0-1533-A297-B617-04BBC72048E6}"/>
              </a:ext>
            </a:extLst>
          </p:cNvPr>
          <p:cNvSpPr>
            <a:spLocks noGrp="1"/>
          </p:cNvSpPr>
          <p:nvPr>
            <p:ph type="title" orient="vert"/>
          </p:nvPr>
        </p:nvSpPr>
        <p:spPr>
          <a:xfrm>
            <a:off x="8724899" y="365125"/>
            <a:ext cx="2628900" cy="5811838"/>
          </a:xfrm>
        </p:spPr>
        <p:txBody>
          <a:bodyPr vert="eaVert"/>
          <a:lstStyle/>
          <a:p>
            <a:r>
              <a:rPr lang="id-ID"/>
              <a:t>Klik untuk mengedit gaya judul Master</a:t>
            </a:r>
          </a:p>
        </p:txBody>
      </p:sp>
      <p:sp>
        <p:nvSpPr>
          <p:cNvPr id="3" name="Tampungan Teks Vertikal 2">
            <a:extLst>
              <a:ext uri="{FF2B5EF4-FFF2-40B4-BE49-F238E27FC236}">
                <a16:creationId xmlns:a16="http://schemas.microsoft.com/office/drawing/2014/main" id="{4DFA980A-14EC-6BE6-EBD3-E3229C5DB5F0}"/>
              </a:ext>
            </a:extLst>
          </p:cNvPr>
          <p:cNvSpPr>
            <a:spLocks noGrp="1"/>
          </p:cNvSpPr>
          <p:nvPr>
            <p:ph type="body" orient="vert" idx="1"/>
          </p:nvPr>
        </p:nvSpPr>
        <p:spPr>
          <a:xfrm>
            <a:off x="838199" y="365125"/>
            <a:ext cx="7734300" cy="5811838"/>
          </a:xfrm>
        </p:spPr>
        <p:txBody>
          <a:bodyPr vert="eaVert"/>
          <a:lstStyle/>
          <a:p>
            <a:pPr lvl="0"/>
            <a:r>
              <a:rPr lang="id-ID"/>
              <a:t>Klik untuk edit gaya teks Master</a:t>
            </a:r>
          </a:p>
          <a:p>
            <a:pPr lvl="1"/>
            <a:r>
              <a:rPr lang="id-ID"/>
              <a:t>Tingkat kedua</a:t>
            </a:r>
          </a:p>
          <a:p>
            <a:pPr lvl="2"/>
            <a:r>
              <a:rPr lang="id-ID"/>
              <a:t>Tingkat ketiga</a:t>
            </a:r>
          </a:p>
          <a:p>
            <a:pPr lvl="3"/>
            <a:r>
              <a:rPr lang="id-ID"/>
              <a:t>Tingkat keempat</a:t>
            </a:r>
          </a:p>
          <a:p>
            <a:pPr lvl="4"/>
            <a:r>
              <a:rPr lang="id-ID"/>
              <a:t>Tingkat kelima</a:t>
            </a:r>
          </a:p>
        </p:txBody>
      </p:sp>
      <p:sp>
        <p:nvSpPr>
          <p:cNvPr id="4" name="Tampungan Tanggal 3">
            <a:extLst>
              <a:ext uri="{FF2B5EF4-FFF2-40B4-BE49-F238E27FC236}">
                <a16:creationId xmlns:a16="http://schemas.microsoft.com/office/drawing/2014/main" id="{BB8513E5-16C6-B379-4610-4D60B978D792}"/>
              </a:ext>
            </a:extLst>
          </p:cNvPr>
          <p:cNvSpPr>
            <a:spLocks noGrp="1"/>
          </p:cNvSpPr>
          <p:nvPr>
            <p:ph type="dt" sz="half" idx="10"/>
          </p:nvPr>
        </p:nvSpPr>
        <p:spPr/>
        <p:txBody>
          <a:bodyPr/>
          <a:lstStyle/>
          <a:p>
            <a:fld id="{1573FD31-F539-431A-B68F-4DADAD4CDA24}" type="datetimeFigureOut">
              <a:rPr lang="id-ID" smtClean="0"/>
              <a:t>22/12/2022</a:t>
            </a:fld>
            <a:endParaRPr lang="id-ID"/>
          </a:p>
        </p:txBody>
      </p:sp>
      <p:sp>
        <p:nvSpPr>
          <p:cNvPr id="5" name="Tampungan Kaki 4">
            <a:extLst>
              <a:ext uri="{FF2B5EF4-FFF2-40B4-BE49-F238E27FC236}">
                <a16:creationId xmlns:a16="http://schemas.microsoft.com/office/drawing/2014/main" id="{2422441A-E9A4-DD61-F4B9-15F825F00241}"/>
              </a:ext>
            </a:extLst>
          </p:cNvPr>
          <p:cNvSpPr>
            <a:spLocks noGrp="1"/>
          </p:cNvSpPr>
          <p:nvPr>
            <p:ph type="ftr" sz="quarter" idx="11"/>
          </p:nvPr>
        </p:nvSpPr>
        <p:spPr/>
        <p:txBody>
          <a:bodyPr/>
          <a:lstStyle/>
          <a:p>
            <a:endParaRPr lang="id-ID"/>
          </a:p>
        </p:txBody>
      </p:sp>
      <p:sp>
        <p:nvSpPr>
          <p:cNvPr id="6" name="Tampungan Nomor Slide 5">
            <a:extLst>
              <a:ext uri="{FF2B5EF4-FFF2-40B4-BE49-F238E27FC236}">
                <a16:creationId xmlns:a16="http://schemas.microsoft.com/office/drawing/2014/main" id="{217D4C12-027A-98E0-39B6-045717865028}"/>
              </a:ext>
            </a:extLst>
          </p:cNvPr>
          <p:cNvSpPr>
            <a:spLocks noGrp="1"/>
          </p:cNvSpPr>
          <p:nvPr>
            <p:ph type="sldNum" sz="quarter" idx="12"/>
          </p:nvPr>
        </p:nvSpPr>
        <p:spPr/>
        <p:txBody>
          <a:bodyPr/>
          <a:lstStyle/>
          <a:p>
            <a:fld id="{AAB2F209-E4AD-4D49-9AE0-183C787A0A42}" type="slidenum">
              <a:rPr lang="id-ID" smtClean="0"/>
              <a:t>‹#›</a:t>
            </a:fld>
            <a:endParaRPr lang="id-ID"/>
          </a:p>
        </p:txBody>
      </p:sp>
    </p:spTree>
    <p:extLst>
      <p:ext uri="{BB962C8B-B14F-4D97-AF65-F5344CB8AC3E}">
        <p14:creationId xmlns:p14="http://schemas.microsoft.com/office/powerpoint/2010/main" val="31767746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Judul dan Konten">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AB25B20F-8C61-E1CC-E741-AEE6241040AB}"/>
              </a:ext>
            </a:extLst>
          </p:cNvPr>
          <p:cNvSpPr>
            <a:spLocks noGrp="1"/>
          </p:cNvSpPr>
          <p:nvPr>
            <p:ph type="title"/>
          </p:nvPr>
        </p:nvSpPr>
        <p:spPr/>
        <p:txBody>
          <a:bodyPr/>
          <a:lstStyle/>
          <a:p>
            <a:r>
              <a:rPr lang="id-ID"/>
              <a:t>Klik untuk mengedit gaya judul Master</a:t>
            </a:r>
          </a:p>
        </p:txBody>
      </p:sp>
      <p:sp>
        <p:nvSpPr>
          <p:cNvPr id="3" name="Tampungan Konten 2">
            <a:extLst>
              <a:ext uri="{FF2B5EF4-FFF2-40B4-BE49-F238E27FC236}">
                <a16:creationId xmlns:a16="http://schemas.microsoft.com/office/drawing/2014/main" id="{79C409BE-368E-81E7-578B-0B0BC7C9714B}"/>
              </a:ext>
            </a:extLst>
          </p:cNvPr>
          <p:cNvSpPr>
            <a:spLocks noGrp="1"/>
          </p:cNvSpPr>
          <p:nvPr>
            <p:ph idx="1"/>
          </p:nvPr>
        </p:nvSpPr>
        <p:spPr/>
        <p:txBody>
          <a:bodyPr/>
          <a:lstStyle/>
          <a:p>
            <a:pPr lvl="0"/>
            <a:r>
              <a:rPr lang="id-ID"/>
              <a:t>Klik untuk edit gaya teks Master</a:t>
            </a:r>
          </a:p>
          <a:p>
            <a:pPr lvl="1"/>
            <a:r>
              <a:rPr lang="id-ID"/>
              <a:t>Tingkat kedua</a:t>
            </a:r>
          </a:p>
          <a:p>
            <a:pPr lvl="2"/>
            <a:r>
              <a:rPr lang="id-ID"/>
              <a:t>Tingkat ketiga</a:t>
            </a:r>
          </a:p>
          <a:p>
            <a:pPr lvl="3"/>
            <a:r>
              <a:rPr lang="id-ID"/>
              <a:t>Tingkat keempat</a:t>
            </a:r>
          </a:p>
          <a:p>
            <a:pPr lvl="4"/>
            <a:r>
              <a:rPr lang="id-ID"/>
              <a:t>Tingkat kelima</a:t>
            </a:r>
          </a:p>
        </p:txBody>
      </p:sp>
      <p:sp>
        <p:nvSpPr>
          <p:cNvPr id="4" name="Tampungan Tanggal 3">
            <a:extLst>
              <a:ext uri="{FF2B5EF4-FFF2-40B4-BE49-F238E27FC236}">
                <a16:creationId xmlns:a16="http://schemas.microsoft.com/office/drawing/2014/main" id="{9A6EEF25-CAB0-3B95-45DB-D0E1EBED3F34}"/>
              </a:ext>
            </a:extLst>
          </p:cNvPr>
          <p:cNvSpPr>
            <a:spLocks noGrp="1"/>
          </p:cNvSpPr>
          <p:nvPr>
            <p:ph type="dt" sz="half" idx="10"/>
          </p:nvPr>
        </p:nvSpPr>
        <p:spPr/>
        <p:txBody>
          <a:bodyPr/>
          <a:lstStyle/>
          <a:p>
            <a:fld id="{1573FD31-F539-431A-B68F-4DADAD4CDA24}" type="datetimeFigureOut">
              <a:rPr lang="id-ID" smtClean="0"/>
              <a:t>22/12/2022</a:t>
            </a:fld>
            <a:endParaRPr lang="id-ID"/>
          </a:p>
        </p:txBody>
      </p:sp>
      <p:sp>
        <p:nvSpPr>
          <p:cNvPr id="5" name="Tampungan Kaki 4">
            <a:extLst>
              <a:ext uri="{FF2B5EF4-FFF2-40B4-BE49-F238E27FC236}">
                <a16:creationId xmlns:a16="http://schemas.microsoft.com/office/drawing/2014/main" id="{170E9AB3-10F8-B512-47CB-1E997FCD099F}"/>
              </a:ext>
            </a:extLst>
          </p:cNvPr>
          <p:cNvSpPr>
            <a:spLocks noGrp="1"/>
          </p:cNvSpPr>
          <p:nvPr>
            <p:ph type="ftr" sz="quarter" idx="11"/>
          </p:nvPr>
        </p:nvSpPr>
        <p:spPr/>
        <p:txBody>
          <a:bodyPr/>
          <a:lstStyle/>
          <a:p>
            <a:endParaRPr lang="id-ID"/>
          </a:p>
        </p:txBody>
      </p:sp>
      <p:sp>
        <p:nvSpPr>
          <p:cNvPr id="6" name="Tampungan Nomor Slide 5">
            <a:extLst>
              <a:ext uri="{FF2B5EF4-FFF2-40B4-BE49-F238E27FC236}">
                <a16:creationId xmlns:a16="http://schemas.microsoft.com/office/drawing/2014/main" id="{19F7AD92-5DDD-F39F-29D2-656BA31E4D57}"/>
              </a:ext>
            </a:extLst>
          </p:cNvPr>
          <p:cNvSpPr>
            <a:spLocks noGrp="1"/>
          </p:cNvSpPr>
          <p:nvPr>
            <p:ph type="sldNum" sz="quarter" idx="12"/>
          </p:nvPr>
        </p:nvSpPr>
        <p:spPr/>
        <p:txBody>
          <a:bodyPr/>
          <a:lstStyle/>
          <a:p>
            <a:fld id="{AAB2F209-E4AD-4D49-9AE0-183C787A0A42}" type="slidenum">
              <a:rPr lang="id-ID" smtClean="0"/>
              <a:t>‹#›</a:t>
            </a:fld>
            <a:endParaRPr lang="id-ID"/>
          </a:p>
        </p:txBody>
      </p:sp>
    </p:spTree>
    <p:extLst>
      <p:ext uri="{BB962C8B-B14F-4D97-AF65-F5344CB8AC3E}">
        <p14:creationId xmlns:p14="http://schemas.microsoft.com/office/powerpoint/2010/main" val="12458718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Header Bagian">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35AC496B-BAA7-B364-0CDF-7F15698BF94F}"/>
              </a:ext>
            </a:extLst>
          </p:cNvPr>
          <p:cNvSpPr>
            <a:spLocks noGrp="1"/>
          </p:cNvSpPr>
          <p:nvPr>
            <p:ph type="title"/>
          </p:nvPr>
        </p:nvSpPr>
        <p:spPr>
          <a:xfrm>
            <a:off x="831853" y="1709738"/>
            <a:ext cx="10515600" cy="2852737"/>
          </a:xfrm>
        </p:spPr>
        <p:txBody>
          <a:bodyPr anchor="b"/>
          <a:lstStyle>
            <a:lvl1pPr>
              <a:defRPr sz="6000"/>
            </a:lvl1pPr>
          </a:lstStyle>
          <a:p>
            <a:r>
              <a:rPr lang="id-ID"/>
              <a:t>Klik untuk mengedit gaya judul Master</a:t>
            </a:r>
          </a:p>
        </p:txBody>
      </p:sp>
      <p:sp>
        <p:nvSpPr>
          <p:cNvPr id="3" name="Tampungan Teks 2">
            <a:extLst>
              <a:ext uri="{FF2B5EF4-FFF2-40B4-BE49-F238E27FC236}">
                <a16:creationId xmlns:a16="http://schemas.microsoft.com/office/drawing/2014/main" id="{60502A0E-99FF-6810-EEF4-019814159B11}"/>
              </a:ext>
            </a:extLst>
          </p:cNvPr>
          <p:cNvSpPr>
            <a:spLocks noGrp="1"/>
          </p:cNvSpPr>
          <p:nvPr>
            <p:ph type="body" idx="1"/>
          </p:nvPr>
        </p:nvSpPr>
        <p:spPr>
          <a:xfrm>
            <a:off x="831853" y="4589465"/>
            <a:ext cx="10515600" cy="1500187"/>
          </a:xfrm>
        </p:spPr>
        <p:txBody>
          <a:bodyPr/>
          <a:lstStyle>
            <a:lvl1pPr marL="0" indent="0">
              <a:buNone/>
              <a:defRPr sz="2400">
                <a:solidFill>
                  <a:schemeClr val="tx1">
                    <a:tint val="75000"/>
                  </a:schemeClr>
                </a:solidFill>
              </a:defRPr>
            </a:lvl1pPr>
            <a:lvl2pPr marL="457212" indent="0">
              <a:buNone/>
              <a:defRPr sz="2000">
                <a:solidFill>
                  <a:schemeClr val="tx1">
                    <a:tint val="75000"/>
                  </a:schemeClr>
                </a:solidFill>
              </a:defRPr>
            </a:lvl2pPr>
            <a:lvl3pPr marL="914423" indent="0">
              <a:buNone/>
              <a:defRPr sz="1800">
                <a:solidFill>
                  <a:schemeClr val="tx1">
                    <a:tint val="75000"/>
                  </a:schemeClr>
                </a:solidFill>
              </a:defRPr>
            </a:lvl3pPr>
            <a:lvl4pPr marL="1371634" indent="0">
              <a:buNone/>
              <a:defRPr sz="1600">
                <a:solidFill>
                  <a:schemeClr val="tx1">
                    <a:tint val="75000"/>
                  </a:schemeClr>
                </a:solidFill>
              </a:defRPr>
            </a:lvl4pPr>
            <a:lvl5pPr marL="1828846" indent="0">
              <a:buNone/>
              <a:defRPr sz="1600">
                <a:solidFill>
                  <a:schemeClr val="tx1">
                    <a:tint val="75000"/>
                  </a:schemeClr>
                </a:solidFill>
              </a:defRPr>
            </a:lvl5pPr>
            <a:lvl6pPr marL="2286057" indent="0">
              <a:buNone/>
              <a:defRPr sz="1600">
                <a:solidFill>
                  <a:schemeClr val="tx1">
                    <a:tint val="75000"/>
                  </a:schemeClr>
                </a:solidFill>
              </a:defRPr>
            </a:lvl6pPr>
            <a:lvl7pPr marL="2743268" indent="0">
              <a:buNone/>
              <a:defRPr sz="1600">
                <a:solidFill>
                  <a:schemeClr val="tx1">
                    <a:tint val="75000"/>
                  </a:schemeClr>
                </a:solidFill>
              </a:defRPr>
            </a:lvl7pPr>
            <a:lvl8pPr marL="3200480" indent="0">
              <a:buNone/>
              <a:defRPr sz="1600">
                <a:solidFill>
                  <a:schemeClr val="tx1">
                    <a:tint val="75000"/>
                  </a:schemeClr>
                </a:solidFill>
              </a:defRPr>
            </a:lvl8pPr>
            <a:lvl9pPr marL="3657692" indent="0">
              <a:buNone/>
              <a:defRPr sz="1600">
                <a:solidFill>
                  <a:schemeClr val="tx1">
                    <a:tint val="75000"/>
                  </a:schemeClr>
                </a:solidFill>
              </a:defRPr>
            </a:lvl9pPr>
          </a:lstStyle>
          <a:p>
            <a:pPr lvl="0"/>
            <a:r>
              <a:rPr lang="id-ID"/>
              <a:t>Klik untuk edit gaya teks Master</a:t>
            </a:r>
          </a:p>
        </p:txBody>
      </p:sp>
      <p:sp>
        <p:nvSpPr>
          <p:cNvPr id="4" name="Tampungan Tanggal 3">
            <a:extLst>
              <a:ext uri="{FF2B5EF4-FFF2-40B4-BE49-F238E27FC236}">
                <a16:creationId xmlns:a16="http://schemas.microsoft.com/office/drawing/2014/main" id="{F766CA9E-7CBD-1DC1-5D5E-60D4991F3147}"/>
              </a:ext>
            </a:extLst>
          </p:cNvPr>
          <p:cNvSpPr>
            <a:spLocks noGrp="1"/>
          </p:cNvSpPr>
          <p:nvPr>
            <p:ph type="dt" sz="half" idx="10"/>
          </p:nvPr>
        </p:nvSpPr>
        <p:spPr/>
        <p:txBody>
          <a:bodyPr/>
          <a:lstStyle/>
          <a:p>
            <a:fld id="{1573FD31-F539-431A-B68F-4DADAD4CDA24}" type="datetimeFigureOut">
              <a:rPr lang="id-ID" smtClean="0"/>
              <a:t>22/12/2022</a:t>
            </a:fld>
            <a:endParaRPr lang="id-ID"/>
          </a:p>
        </p:txBody>
      </p:sp>
      <p:sp>
        <p:nvSpPr>
          <p:cNvPr id="5" name="Tampungan Kaki 4">
            <a:extLst>
              <a:ext uri="{FF2B5EF4-FFF2-40B4-BE49-F238E27FC236}">
                <a16:creationId xmlns:a16="http://schemas.microsoft.com/office/drawing/2014/main" id="{D1E7D54C-930A-1857-DB14-0C15F7EBCAB4}"/>
              </a:ext>
            </a:extLst>
          </p:cNvPr>
          <p:cNvSpPr>
            <a:spLocks noGrp="1"/>
          </p:cNvSpPr>
          <p:nvPr>
            <p:ph type="ftr" sz="quarter" idx="11"/>
          </p:nvPr>
        </p:nvSpPr>
        <p:spPr/>
        <p:txBody>
          <a:bodyPr/>
          <a:lstStyle/>
          <a:p>
            <a:endParaRPr lang="id-ID"/>
          </a:p>
        </p:txBody>
      </p:sp>
      <p:sp>
        <p:nvSpPr>
          <p:cNvPr id="6" name="Tampungan Nomor Slide 5">
            <a:extLst>
              <a:ext uri="{FF2B5EF4-FFF2-40B4-BE49-F238E27FC236}">
                <a16:creationId xmlns:a16="http://schemas.microsoft.com/office/drawing/2014/main" id="{614E6834-C01B-4838-1325-04B5EC4EE32E}"/>
              </a:ext>
            </a:extLst>
          </p:cNvPr>
          <p:cNvSpPr>
            <a:spLocks noGrp="1"/>
          </p:cNvSpPr>
          <p:nvPr>
            <p:ph type="sldNum" sz="quarter" idx="12"/>
          </p:nvPr>
        </p:nvSpPr>
        <p:spPr/>
        <p:txBody>
          <a:bodyPr/>
          <a:lstStyle/>
          <a:p>
            <a:fld id="{AAB2F209-E4AD-4D49-9AE0-183C787A0A42}" type="slidenum">
              <a:rPr lang="id-ID" smtClean="0"/>
              <a:t>‹#›</a:t>
            </a:fld>
            <a:endParaRPr lang="id-ID"/>
          </a:p>
        </p:txBody>
      </p:sp>
    </p:spTree>
    <p:extLst>
      <p:ext uri="{BB962C8B-B14F-4D97-AF65-F5344CB8AC3E}">
        <p14:creationId xmlns:p14="http://schemas.microsoft.com/office/powerpoint/2010/main" val="40326288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 Konten">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8283B0BF-7592-1A12-C74C-2A611D3465A0}"/>
              </a:ext>
            </a:extLst>
          </p:cNvPr>
          <p:cNvSpPr>
            <a:spLocks noGrp="1"/>
          </p:cNvSpPr>
          <p:nvPr>
            <p:ph type="title"/>
          </p:nvPr>
        </p:nvSpPr>
        <p:spPr/>
        <p:txBody>
          <a:bodyPr/>
          <a:lstStyle/>
          <a:p>
            <a:r>
              <a:rPr lang="id-ID"/>
              <a:t>Klik untuk mengedit gaya judul Master</a:t>
            </a:r>
          </a:p>
        </p:txBody>
      </p:sp>
      <p:sp>
        <p:nvSpPr>
          <p:cNvPr id="3" name="Tampungan Konten 2">
            <a:extLst>
              <a:ext uri="{FF2B5EF4-FFF2-40B4-BE49-F238E27FC236}">
                <a16:creationId xmlns:a16="http://schemas.microsoft.com/office/drawing/2014/main" id="{82553C2E-D031-A560-6A9D-C45A8573D494}"/>
              </a:ext>
            </a:extLst>
          </p:cNvPr>
          <p:cNvSpPr>
            <a:spLocks noGrp="1"/>
          </p:cNvSpPr>
          <p:nvPr>
            <p:ph sz="half" idx="1"/>
          </p:nvPr>
        </p:nvSpPr>
        <p:spPr>
          <a:xfrm>
            <a:off x="838201" y="1825625"/>
            <a:ext cx="5181600" cy="4351338"/>
          </a:xfrm>
        </p:spPr>
        <p:txBody>
          <a:bodyPr/>
          <a:lstStyle/>
          <a:p>
            <a:pPr lvl="0"/>
            <a:r>
              <a:rPr lang="id-ID"/>
              <a:t>Klik untuk edit gaya teks Master</a:t>
            </a:r>
          </a:p>
          <a:p>
            <a:pPr lvl="1"/>
            <a:r>
              <a:rPr lang="id-ID"/>
              <a:t>Tingkat kedua</a:t>
            </a:r>
          </a:p>
          <a:p>
            <a:pPr lvl="2"/>
            <a:r>
              <a:rPr lang="id-ID"/>
              <a:t>Tingkat ketiga</a:t>
            </a:r>
          </a:p>
          <a:p>
            <a:pPr lvl="3"/>
            <a:r>
              <a:rPr lang="id-ID"/>
              <a:t>Tingkat keempat</a:t>
            </a:r>
          </a:p>
          <a:p>
            <a:pPr lvl="4"/>
            <a:r>
              <a:rPr lang="id-ID"/>
              <a:t>Tingkat kelima</a:t>
            </a:r>
          </a:p>
        </p:txBody>
      </p:sp>
      <p:sp>
        <p:nvSpPr>
          <p:cNvPr id="4" name="Tampungan Konten 3">
            <a:extLst>
              <a:ext uri="{FF2B5EF4-FFF2-40B4-BE49-F238E27FC236}">
                <a16:creationId xmlns:a16="http://schemas.microsoft.com/office/drawing/2014/main" id="{8320AA71-E7B9-147E-1A6A-0D168CED9ABB}"/>
              </a:ext>
            </a:extLst>
          </p:cNvPr>
          <p:cNvSpPr>
            <a:spLocks noGrp="1"/>
          </p:cNvSpPr>
          <p:nvPr>
            <p:ph sz="half" idx="2"/>
          </p:nvPr>
        </p:nvSpPr>
        <p:spPr>
          <a:xfrm>
            <a:off x="6172201" y="1825625"/>
            <a:ext cx="5181600" cy="4351338"/>
          </a:xfrm>
        </p:spPr>
        <p:txBody>
          <a:bodyPr/>
          <a:lstStyle/>
          <a:p>
            <a:pPr lvl="0"/>
            <a:r>
              <a:rPr lang="id-ID"/>
              <a:t>Klik untuk edit gaya teks Master</a:t>
            </a:r>
          </a:p>
          <a:p>
            <a:pPr lvl="1"/>
            <a:r>
              <a:rPr lang="id-ID"/>
              <a:t>Tingkat kedua</a:t>
            </a:r>
          </a:p>
          <a:p>
            <a:pPr lvl="2"/>
            <a:r>
              <a:rPr lang="id-ID"/>
              <a:t>Tingkat ketiga</a:t>
            </a:r>
          </a:p>
          <a:p>
            <a:pPr lvl="3"/>
            <a:r>
              <a:rPr lang="id-ID"/>
              <a:t>Tingkat keempat</a:t>
            </a:r>
          </a:p>
          <a:p>
            <a:pPr lvl="4"/>
            <a:r>
              <a:rPr lang="id-ID"/>
              <a:t>Tingkat kelima</a:t>
            </a:r>
          </a:p>
        </p:txBody>
      </p:sp>
      <p:sp>
        <p:nvSpPr>
          <p:cNvPr id="5" name="Tampungan Tanggal 4">
            <a:extLst>
              <a:ext uri="{FF2B5EF4-FFF2-40B4-BE49-F238E27FC236}">
                <a16:creationId xmlns:a16="http://schemas.microsoft.com/office/drawing/2014/main" id="{E01F6CCA-065B-7B04-17D6-795FB225F6C4}"/>
              </a:ext>
            </a:extLst>
          </p:cNvPr>
          <p:cNvSpPr>
            <a:spLocks noGrp="1"/>
          </p:cNvSpPr>
          <p:nvPr>
            <p:ph type="dt" sz="half" idx="10"/>
          </p:nvPr>
        </p:nvSpPr>
        <p:spPr/>
        <p:txBody>
          <a:bodyPr/>
          <a:lstStyle/>
          <a:p>
            <a:fld id="{1573FD31-F539-431A-B68F-4DADAD4CDA24}" type="datetimeFigureOut">
              <a:rPr lang="id-ID" smtClean="0"/>
              <a:t>22/12/2022</a:t>
            </a:fld>
            <a:endParaRPr lang="id-ID"/>
          </a:p>
        </p:txBody>
      </p:sp>
      <p:sp>
        <p:nvSpPr>
          <p:cNvPr id="6" name="Tampungan Kaki 5">
            <a:extLst>
              <a:ext uri="{FF2B5EF4-FFF2-40B4-BE49-F238E27FC236}">
                <a16:creationId xmlns:a16="http://schemas.microsoft.com/office/drawing/2014/main" id="{42A3D5FD-87F3-3D93-997D-7938C19B5292}"/>
              </a:ext>
            </a:extLst>
          </p:cNvPr>
          <p:cNvSpPr>
            <a:spLocks noGrp="1"/>
          </p:cNvSpPr>
          <p:nvPr>
            <p:ph type="ftr" sz="quarter" idx="11"/>
          </p:nvPr>
        </p:nvSpPr>
        <p:spPr/>
        <p:txBody>
          <a:bodyPr/>
          <a:lstStyle/>
          <a:p>
            <a:endParaRPr lang="id-ID"/>
          </a:p>
        </p:txBody>
      </p:sp>
      <p:sp>
        <p:nvSpPr>
          <p:cNvPr id="7" name="Tampungan Nomor Slide 6">
            <a:extLst>
              <a:ext uri="{FF2B5EF4-FFF2-40B4-BE49-F238E27FC236}">
                <a16:creationId xmlns:a16="http://schemas.microsoft.com/office/drawing/2014/main" id="{0F9D9047-D21E-7C65-62D0-16F37725A91F}"/>
              </a:ext>
            </a:extLst>
          </p:cNvPr>
          <p:cNvSpPr>
            <a:spLocks noGrp="1"/>
          </p:cNvSpPr>
          <p:nvPr>
            <p:ph type="sldNum" sz="quarter" idx="12"/>
          </p:nvPr>
        </p:nvSpPr>
        <p:spPr/>
        <p:txBody>
          <a:bodyPr/>
          <a:lstStyle/>
          <a:p>
            <a:fld id="{AAB2F209-E4AD-4D49-9AE0-183C787A0A42}" type="slidenum">
              <a:rPr lang="id-ID" smtClean="0"/>
              <a:t>‹#›</a:t>
            </a:fld>
            <a:endParaRPr lang="id-ID"/>
          </a:p>
        </p:txBody>
      </p:sp>
    </p:spTree>
    <p:extLst>
      <p:ext uri="{BB962C8B-B14F-4D97-AF65-F5344CB8AC3E}">
        <p14:creationId xmlns:p14="http://schemas.microsoft.com/office/powerpoint/2010/main" val="34465039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erbandingan">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0E012383-E7B6-4894-DF97-9C351E98109D}"/>
              </a:ext>
            </a:extLst>
          </p:cNvPr>
          <p:cNvSpPr>
            <a:spLocks noGrp="1"/>
          </p:cNvSpPr>
          <p:nvPr>
            <p:ph type="title"/>
          </p:nvPr>
        </p:nvSpPr>
        <p:spPr>
          <a:xfrm>
            <a:off x="839789" y="365125"/>
            <a:ext cx="10515600" cy="1325563"/>
          </a:xfrm>
        </p:spPr>
        <p:txBody>
          <a:bodyPr/>
          <a:lstStyle/>
          <a:p>
            <a:r>
              <a:rPr lang="id-ID"/>
              <a:t>Klik untuk mengedit gaya judul Master</a:t>
            </a:r>
          </a:p>
        </p:txBody>
      </p:sp>
      <p:sp>
        <p:nvSpPr>
          <p:cNvPr id="3" name="Tampungan Teks 2">
            <a:extLst>
              <a:ext uri="{FF2B5EF4-FFF2-40B4-BE49-F238E27FC236}">
                <a16:creationId xmlns:a16="http://schemas.microsoft.com/office/drawing/2014/main" id="{98705E13-BB0D-1272-4E57-6FC9FCB70BE3}"/>
              </a:ext>
            </a:extLst>
          </p:cNvPr>
          <p:cNvSpPr>
            <a:spLocks noGrp="1"/>
          </p:cNvSpPr>
          <p:nvPr>
            <p:ph type="body" idx="1"/>
          </p:nvPr>
        </p:nvSpPr>
        <p:spPr>
          <a:xfrm>
            <a:off x="839791" y="1681163"/>
            <a:ext cx="5157787" cy="823912"/>
          </a:xfrm>
        </p:spPr>
        <p:txBody>
          <a:bodyPr anchor="b"/>
          <a:lstStyle>
            <a:lvl1pPr marL="0" indent="0">
              <a:buNone/>
              <a:defRPr sz="2400" b="1"/>
            </a:lvl1pPr>
            <a:lvl2pPr marL="457212" indent="0">
              <a:buNone/>
              <a:defRPr sz="2000" b="1"/>
            </a:lvl2pPr>
            <a:lvl3pPr marL="914423" indent="0">
              <a:buNone/>
              <a:defRPr sz="1800" b="1"/>
            </a:lvl3pPr>
            <a:lvl4pPr marL="1371634" indent="0">
              <a:buNone/>
              <a:defRPr sz="1600" b="1"/>
            </a:lvl4pPr>
            <a:lvl5pPr marL="1828846" indent="0">
              <a:buNone/>
              <a:defRPr sz="1600" b="1"/>
            </a:lvl5pPr>
            <a:lvl6pPr marL="2286057" indent="0">
              <a:buNone/>
              <a:defRPr sz="1600" b="1"/>
            </a:lvl6pPr>
            <a:lvl7pPr marL="2743268" indent="0">
              <a:buNone/>
              <a:defRPr sz="1600" b="1"/>
            </a:lvl7pPr>
            <a:lvl8pPr marL="3200480" indent="0">
              <a:buNone/>
              <a:defRPr sz="1600" b="1"/>
            </a:lvl8pPr>
            <a:lvl9pPr marL="3657692" indent="0">
              <a:buNone/>
              <a:defRPr sz="1600" b="1"/>
            </a:lvl9pPr>
          </a:lstStyle>
          <a:p>
            <a:pPr lvl="0"/>
            <a:r>
              <a:rPr lang="id-ID"/>
              <a:t>Klik untuk edit gaya teks Master</a:t>
            </a:r>
          </a:p>
        </p:txBody>
      </p:sp>
      <p:sp>
        <p:nvSpPr>
          <p:cNvPr id="4" name="Tampungan Konten 3">
            <a:extLst>
              <a:ext uri="{FF2B5EF4-FFF2-40B4-BE49-F238E27FC236}">
                <a16:creationId xmlns:a16="http://schemas.microsoft.com/office/drawing/2014/main" id="{F305AD01-244A-15AC-6B8D-4A59462D6B85}"/>
              </a:ext>
            </a:extLst>
          </p:cNvPr>
          <p:cNvSpPr>
            <a:spLocks noGrp="1"/>
          </p:cNvSpPr>
          <p:nvPr>
            <p:ph sz="half" idx="2"/>
          </p:nvPr>
        </p:nvSpPr>
        <p:spPr>
          <a:xfrm>
            <a:off x="839791" y="2505076"/>
            <a:ext cx="5157787" cy="3684588"/>
          </a:xfrm>
        </p:spPr>
        <p:txBody>
          <a:bodyPr/>
          <a:lstStyle/>
          <a:p>
            <a:pPr lvl="0"/>
            <a:r>
              <a:rPr lang="id-ID"/>
              <a:t>Klik untuk edit gaya teks Master</a:t>
            </a:r>
          </a:p>
          <a:p>
            <a:pPr lvl="1"/>
            <a:r>
              <a:rPr lang="id-ID"/>
              <a:t>Tingkat kedua</a:t>
            </a:r>
          </a:p>
          <a:p>
            <a:pPr lvl="2"/>
            <a:r>
              <a:rPr lang="id-ID"/>
              <a:t>Tingkat ketiga</a:t>
            </a:r>
          </a:p>
          <a:p>
            <a:pPr lvl="3"/>
            <a:r>
              <a:rPr lang="id-ID"/>
              <a:t>Tingkat keempat</a:t>
            </a:r>
          </a:p>
          <a:p>
            <a:pPr lvl="4"/>
            <a:r>
              <a:rPr lang="id-ID"/>
              <a:t>Tingkat kelima</a:t>
            </a:r>
          </a:p>
        </p:txBody>
      </p:sp>
      <p:sp>
        <p:nvSpPr>
          <p:cNvPr id="5" name="Tampungan Teks 4">
            <a:extLst>
              <a:ext uri="{FF2B5EF4-FFF2-40B4-BE49-F238E27FC236}">
                <a16:creationId xmlns:a16="http://schemas.microsoft.com/office/drawing/2014/main" id="{2DBE08B6-3CA1-8EE8-992B-05F45D224D93}"/>
              </a:ext>
            </a:extLst>
          </p:cNvPr>
          <p:cNvSpPr>
            <a:spLocks noGrp="1"/>
          </p:cNvSpPr>
          <p:nvPr>
            <p:ph type="body" sz="quarter" idx="3"/>
          </p:nvPr>
        </p:nvSpPr>
        <p:spPr>
          <a:xfrm>
            <a:off x="6172203" y="1681163"/>
            <a:ext cx="5183188" cy="823912"/>
          </a:xfrm>
        </p:spPr>
        <p:txBody>
          <a:bodyPr anchor="b"/>
          <a:lstStyle>
            <a:lvl1pPr marL="0" indent="0">
              <a:buNone/>
              <a:defRPr sz="2400" b="1"/>
            </a:lvl1pPr>
            <a:lvl2pPr marL="457212" indent="0">
              <a:buNone/>
              <a:defRPr sz="2000" b="1"/>
            </a:lvl2pPr>
            <a:lvl3pPr marL="914423" indent="0">
              <a:buNone/>
              <a:defRPr sz="1800" b="1"/>
            </a:lvl3pPr>
            <a:lvl4pPr marL="1371634" indent="0">
              <a:buNone/>
              <a:defRPr sz="1600" b="1"/>
            </a:lvl4pPr>
            <a:lvl5pPr marL="1828846" indent="0">
              <a:buNone/>
              <a:defRPr sz="1600" b="1"/>
            </a:lvl5pPr>
            <a:lvl6pPr marL="2286057" indent="0">
              <a:buNone/>
              <a:defRPr sz="1600" b="1"/>
            </a:lvl6pPr>
            <a:lvl7pPr marL="2743268" indent="0">
              <a:buNone/>
              <a:defRPr sz="1600" b="1"/>
            </a:lvl7pPr>
            <a:lvl8pPr marL="3200480" indent="0">
              <a:buNone/>
              <a:defRPr sz="1600" b="1"/>
            </a:lvl8pPr>
            <a:lvl9pPr marL="3657692" indent="0">
              <a:buNone/>
              <a:defRPr sz="1600" b="1"/>
            </a:lvl9pPr>
          </a:lstStyle>
          <a:p>
            <a:pPr lvl="0"/>
            <a:r>
              <a:rPr lang="id-ID"/>
              <a:t>Klik untuk edit gaya teks Master</a:t>
            </a:r>
          </a:p>
        </p:txBody>
      </p:sp>
      <p:sp>
        <p:nvSpPr>
          <p:cNvPr id="6" name="Tampungan Konten 5">
            <a:extLst>
              <a:ext uri="{FF2B5EF4-FFF2-40B4-BE49-F238E27FC236}">
                <a16:creationId xmlns:a16="http://schemas.microsoft.com/office/drawing/2014/main" id="{601F3D7C-13E8-84CA-411B-B37627AA279C}"/>
              </a:ext>
            </a:extLst>
          </p:cNvPr>
          <p:cNvSpPr>
            <a:spLocks noGrp="1"/>
          </p:cNvSpPr>
          <p:nvPr>
            <p:ph sz="quarter" idx="4"/>
          </p:nvPr>
        </p:nvSpPr>
        <p:spPr>
          <a:xfrm>
            <a:off x="6172203" y="2505076"/>
            <a:ext cx="5183188" cy="3684588"/>
          </a:xfrm>
        </p:spPr>
        <p:txBody>
          <a:bodyPr/>
          <a:lstStyle/>
          <a:p>
            <a:pPr lvl="0"/>
            <a:r>
              <a:rPr lang="id-ID"/>
              <a:t>Klik untuk edit gaya teks Master</a:t>
            </a:r>
          </a:p>
          <a:p>
            <a:pPr lvl="1"/>
            <a:r>
              <a:rPr lang="id-ID"/>
              <a:t>Tingkat kedua</a:t>
            </a:r>
          </a:p>
          <a:p>
            <a:pPr lvl="2"/>
            <a:r>
              <a:rPr lang="id-ID"/>
              <a:t>Tingkat ketiga</a:t>
            </a:r>
          </a:p>
          <a:p>
            <a:pPr lvl="3"/>
            <a:r>
              <a:rPr lang="id-ID"/>
              <a:t>Tingkat keempat</a:t>
            </a:r>
          </a:p>
          <a:p>
            <a:pPr lvl="4"/>
            <a:r>
              <a:rPr lang="id-ID"/>
              <a:t>Tingkat kelima</a:t>
            </a:r>
          </a:p>
        </p:txBody>
      </p:sp>
      <p:sp>
        <p:nvSpPr>
          <p:cNvPr id="7" name="Tampungan Tanggal 6">
            <a:extLst>
              <a:ext uri="{FF2B5EF4-FFF2-40B4-BE49-F238E27FC236}">
                <a16:creationId xmlns:a16="http://schemas.microsoft.com/office/drawing/2014/main" id="{80FA5B5D-D08E-6BEB-A5EB-F48912B3CE16}"/>
              </a:ext>
            </a:extLst>
          </p:cNvPr>
          <p:cNvSpPr>
            <a:spLocks noGrp="1"/>
          </p:cNvSpPr>
          <p:nvPr>
            <p:ph type="dt" sz="half" idx="10"/>
          </p:nvPr>
        </p:nvSpPr>
        <p:spPr/>
        <p:txBody>
          <a:bodyPr/>
          <a:lstStyle/>
          <a:p>
            <a:fld id="{1573FD31-F539-431A-B68F-4DADAD4CDA24}" type="datetimeFigureOut">
              <a:rPr lang="id-ID" smtClean="0"/>
              <a:t>22/12/2022</a:t>
            </a:fld>
            <a:endParaRPr lang="id-ID"/>
          </a:p>
        </p:txBody>
      </p:sp>
      <p:sp>
        <p:nvSpPr>
          <p:cNvPr id="8" name="Tampungan Kaki 7">
            <a:extLst>
              <a:ext uri="{FF2B5EF4-FFF2-40B4-BE49-F238E27FC236}">
                <a16:creationId xmlns:a16="http://schemas.microsoft.com/office/drawing/2014/main" id="{F448C801-8F39-1E57-162B-231DC58C9303}"/>
              </a:ext>
            </a:extLst>
          </p:cNvPr>
          <p:cNvSpPr>
            <a:spLocks noGrp="1"/>
          </p:cNvSpPr>
          <p:nvPr>
            <p:ph type="ftr" sz="quarter" idx="11"/>
          </p:nvPr>
        </p:nvSpPr>
        <p:spPr/>
        <p:txBody>
          <a:bodyPr/>
          <a:lstStyle/>
          <a:p>
            <a:endParaRPr lang="id-ID"/>
          </a:p>
        </p:txBody>
      </p:sp>
      <p:sp>
        <p:nvSpPr>
          <p:cNvPr id="9" name="Tampungan Nomor Slide 8">
            <a:extLst>
              <a:ext uri="{FF2B5EF4-FFF2-40B4-BE49-F238E27FC236}">
                <a16:creationId xmlns:a16="http://schemas.microsoft.com/office/drawing/2014/main" id="{B0E5D7A4-2D82-C9F2-935A-4BE3BBA71A13}"/>
              </a:ext>
            </a:extLst>
          </p:cNvPr>
          <p:cNvSpPr>
            <a:spLocks noGrp="1"/>
          </p:cNvSpPr>
          <p:nvPr>
            <p:ph type="sldNum" sz="quarter" idx="12"/>
          </p:nvPr>
        </p:nvSpPr>
        <p:spPr/>
        <p:txBody>
          <a:bodyPr/>
          <a:lstStyle/>
          <a:p>
            <a:fld id="{AAB2F209-E4AD-4D49-9AE0-183C787A0A42}" type="slidenum">
              <a:rPr lang="id-ID" smtClean="0"/>
              <a:t>‹#›</a:t>
            </a:fld>
            <a:endParaRPr lang="id-ID"/>
          </a:p>
        </p:txBody>
      </p:sp>
    </p:spTree>
    <p:extLst>
      <p:ext uri="{BB962C8B-B14F-4D97-AF65-F5344CB8AC3E}">
        <p14:creationId xmlns:p14="http://schemas.microsoft.com/office/powerpoint/2010/main" val="36079643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Judul Saja">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B680AED0-B3BD-FB03-1A3A-1CB7B1E36DE5}"/>
              </a:ext>
            </a:extLst>
          </p:cNvPr>
          <p:cNvSpPr>
            <a:spLocks noGrp="1"/>
          </p:cNvSpPr>
          <p:nvPr>
            <p:ph type="title"/>
          </p:nvPr>
        </p:nvSpPr>
        <p:spPr/>
        <p:txBody>
          <a:bodyPr/>
          <a:lstStyle/>
          <a:p>
            <a:r>
              <a:rPr lang="id-ID"/>
              <a:t>Klik untuk mengedit gaya judul Master</a:t>
            </a:r>
          </a:p>
        </p:txBody>
      </p:sp>
      <p:sp>
        <p:nvSpPr>
          <p:cNvPr id="3" name="Tampungan Tanggal 2">
            <a:extLst>
              <a:ext uri="{FF2B5EF4-FFF2-40B4-BE49-F238E27FC236}">
                <a16:creationId xmlns:a16="http://schemas.microsoft.com/office/drawing/2014/main" id="{64F04286-765B-79A6-EDBB-70025378EA0F}"/>
              </a:ext>
            </a:extLst>
          </p:cNvPr>
          <p:cNvSpPr>
            <a:spLocks noGrp="1"/>
          </p:cNvSpPr>
          <p:nvPr>
            <p:ph type="dt" sz="half" idx="10"/>
          </p:nvPr>
        </p:nvSpPr>
        <p:spPr/>
        <p:txBody>
          <a:bodyPr/>
          <a:lstStyle/>
          <a:p>
            <a:fld id="{1573FD31-F539-431A-B68F-4DADAD4CDA24}" type="datetimeFigureOut">
              <a:rPr lang="id-ID" smtClean="0"/>
              <a:t>22/12/2022</a:t>
            </a:fld>
            <a:endParaRPr lang="id-ID"/>
          </a:p>
        </p:txBody>
      </p:sp>
      <p:sp>
        <p:nvSpPr>
          <p:cNvPr id="4" name="Tampungan Kaki 3">
            <a:extLst>
              <a:ext uri="{FF2B5EF4-FFF2-40B4-BE49-F238E27FC236}">
                <a16:creationId xmlns:a16="http://schemas.microsoft.com/office/drawing/2014/main" id="{7E640040-61A1-7E0D-9035-1398DCC47F59}"/>
              </a:ext>
            </a:extLst>
          </p:cNvPr>
          <p:cNvSpPr>
            <a:spLocks noGrp="1"/>
          </p:cNvSpPr>
          <p:nvPr>
            <p:ph type="ftr" sz="quarter" idx="11"/>
          </p:nvPr>
        </p:nvSpPr>
        <p:spPr/>
        <p:txBody>
          <a:bodyPr/>
          <a:lstStyle/>
          <a:p>
            <a:endParaRPr lang="id-ID"/>
          </a:p>
        </p:txBody>
      </p:sp>
      <p:sp>
        <p:nvSpPr>
          <p:cNvPr id="5" name="Tampungan Nomor Slide 4">
            <a:extLst>
              <a:ext uri="{FF2B5EF4-FFF2-40B4-BE49-F238E27FC236}">
                <a16:creationId xmlns:a16="http://schemas.microsoft.com/office/drawing/2014/main" id="{F295C4CD-ECBC-6B34-D59C-FB9DE3D0E0B8}"/>
              </a:ext>
            </a:extLst>
          </p:cNvPr>
          <p:cNvSpPr>
            <a:spLocks noGrp="1"/>
          </p:cNvSpPr>
          <p:nvPr>
            <p:ph type="sldNum" sz="quarter" idx="12"/>
          </p:nvPr>
        </p:nvSpPr>
        <p:spPr/>
        <p:txBody>
          <a:bodyPr/>
          <a:lstStyle/>
          <a:p>
            <a:fld id="{AAB2F209-E4AD-4D49-9AE0-183C787A0A42}" type="slidenum">
              <a:rPr lang="id-ID" smtClean="0"/>
              <a:t>‹#›</a:t>
            </a:fld>
            <a:endParaRPr lang="id-ID"/>
          </a:p>
        </p:txBody>
      </p:sp>
    </p:spTree>
    <p:extLst>
      <p:ext uri="{BB962C8B-B14F-4D97-AF65-F5344CB8AC3E}">
        <p14:creationId xmlns:p14="http://schemas.microsoft.com/office/powerpoint/2010/main" val="4661001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Kosong">
    <p:spTree>
      <p:nvGrpSpPr>
        <p:cNvPr id="1" name=""/>
        <p:cNvGrpSpPr/>
        <p:nvPr/>
      </p:nvGrpSpPr>
      <p:grpSpPr>
        <a:xfrm>
          <a:off x="0" y="0"/>
          <a:ext cx="0" cy="0"/>
          <a:chOff x="0" y="0"/>
          <a:chExt cx="0" cy="0"/>
        </a:xfrm>
      </p:grpSpPr>
      <p:sp>
        <p:nvSpPr>
          <p:cNvPr id="2" name="Tampungan Tanggal 1">
            <a:extLst>
              <a:ext uri="{FF2B5EF4-FFF2-40B4-BE49-F238E27FC236}">
                <a16:creationId xmlns:a16="http://schemas.microsoft.com/office/drawing/2014/main" id="{8B8DF600-D3F8-4EA8-1A17-5638C2E5ECCA}"/>
              </a:ext>
            </a:extLst>
          </p:cNvPr>
          <p:cNvSpPr>
            <a:spLocks noGrp="1"/>
          </p:cNvSpPr>
          <p:nvPr>
            <p:ph type="dt" sz="half" idx="10"/>
          </p:nvPr>
        </p:nvSpPr>
        <p:spPr/>
        <p:txBody>
          <a:bodyPr/>
          <a:lstStyle/>
          <a:p>
            <a:fld id="{1573FD31-F539-431A-B68F-4DADAD4CDA24}" type="datetimeFigureOut">
              <a:rPr lang="id-ID" smtClean="0"/>
              <a:t>22/12/2022</a:t>
            </a:fld>
            <a:endParaRPr lang="id-ID"/>
          </a:p>
        </p:txBody>
      </p:sp>
      <p:sp>
        <p:nvSpPr>
          <p:cNvPr id="3" name="Tampungan Kaki 2">
            <a:extLst>
              <a:ext uri="{FF2B5EF4-FFF2-40B4-BE49-F238E27FC236}">
                <a16:creationId xmlns:a16="http://schemas.microsoft.com/office/drawing/2014/main" id="{F108DCCE-0E37-AEEF-D533-776EDC77518B}"/>
              </a:ext>
            </a:extLst>
          </p:cNvPr>
          <p:cNvSpPr>
            <a:spLocks noGrp="1"/>
          </p:cNvSpPr>
          <p:nvPr>
            <p:ph type="ftr" sz="quarter" idx="11"/>
          </p:nvPr>
        </p:nvSpPr>
        <p:spPr/>
        <p:txBody>
          <a:bodyPr/>
          <a:lstStyle/>
          <a:p>
            <a:endParaRPr lang="id-ID"/>
          </a:p>
        </p:txBody>
      </p:sp>
      <p:sp>
        <p:nvSpPr>
          <p:cNvPr id="4" name="Tampungan Nomor Slide 3">
            <a:extLst>
              <a:ext uri="{FF2B5EF4-FFF2-40B4-BE49-F238E27FC236}">
                <a16:creationId xmlns:a16="http://schemas.microsoft.com/office/drawing/2014/main" id="{A32FF3A2-231C-1D7C-0063-C8FF63B7BDA0}"/>
              </a:ext>
            </a:extLst>
          </p:cNvPr>
          <p:cNvSpPr>
            <a:spLocks noGrp="1"/>
          </p:cNvSpPr>
          <p:nvPr>
            <p:ph type="sldNum" sz="quarter" idx="12"/>
          </p:nvPr>
        </p:nvSpPr>
        <p:spPr/>
        <p:txBody>
          <a:bodyPr/>
          <a:lstStyle/>
          <a:p>
            <a:fld id="{AAB2F209-E4AD-4D49-9AE0-183C787A0A42}" type="slidenum">
              <a:rPr lang="id-ID" smtClean="0"/>
              <a:t>‹#›</a:t>
            </a:fld>
            <a:endParaRPr lang="id-ID"/>
          </a:p>
        </p:txBody>
      </p:sp>
    </p:spTree>
    <p:extLst>
      <p:ext uri="{BB962C8B-B14F-4D97-AF65-F5344CB8AC3E}">
        <p14:creationId xmlns:p14="http://schemas.microsoft.com/office/powerpoint/2010/main" val="25399837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Konten dengan Keterangan">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46DA6505-88D3-7E22-3B6A-9B5767CCCC72}"/>
              </a:ext>
            </a:extLst>
          </p:cNvPr>
          <p:cNvSpPr>
            <a:spLocks noGrp="1"/>
          </p:cNvSpPr>
          <p:nvPr>
            <p:ph type="title"/>
          </p:nvPr>
        </p:nvSpPr>
        <p:spPr>
          <a:xfrm>
            <a:off x="839791" y="457200"/>
            <a:ext cx="3932236" cy="1600200"/>
          </a:xfrm>
        </p:spPr>
        <p:txBody>
          <a:bodyPr anchor="b"/>
          <a:lstStyle>
            <a:lvl1pPr>
              <a:defRPr sz="3200"/>
            </a:lvl1pPr>
          </a:lstStyle>
          <a:p>
            <a:r>
              <a:rPr lang="id-ID"/>
              <a:t>Klik untuk mengedit gaya judul Master</a:t>
            </a:r>
          </a:p>
        </p:txBody>
      </p:sp>
      <p:sp>
        <p:nvSpPr>
          <p:cNvPr id="3" name="Tampungan Konten 2">
            <a:extLst>
              <a:ext uri="{FF2B5EF4-FFF2-40B4-BE49-F238E27FC236}">
                <a16:creationId xmlns:a16="http://schemas.microsoft.com/office/drawing/2014/main" id="{7138A2AF-1DD6-934A-58D6-EECFF7DBB493}"/>
              </a:ext>
            </a:extLst>
          </p:cNvPr>
          <p:cNvSpPr>
            <a:spLocks noGrp="1"/>
          </p:cNvSpPr>
          <p:nvPr>
            <p:ph idx="1"/>
          </p:nvPr>
        </p:nvSpPr>
        <p:spPr>
          <a:xfrm>
            <a:off x="5183190" y="987425"/>
            <a:ext cx="6172201"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d-ID"/>
              <a:t>Klik untuk edit gaya teks Master</a:t>
            </a:r>
          </a:p>
          <a:p>
            <a:pPr lvl="1"/>
            <a:r>
              <a:rPr lang="id-ID"/>
              <a:t>Tingkat kedua</a:t>
            </a:r>
          </a:p>
          <a:p>
            <a:pPr lvl="2"/>
            <a:r>
              <a:rPr lang="id-ID"/>
              <a:t>Tingkat ketiga</a:t>
            </a:r>
          </a:p>
          <a:p>
            <a:pPr lvl="3"/>
            <a:r>
              <a:rPr lang="id-ID"/>
              <a:t>Tingkat keempat</a:t>
            </a:r>
          </a:p>
          <a:p>
            <a:pPr lvl="4"/>
            <a:r>
              <a:rPr lang="id-ID"/>
              <a:t>Tingkat kelima</a:t>
            </a:r>
          </a:p>
        </p:txBody>
      </p:sp>
      <p:sp>
        <p:nvSpPr>
          <p:cNvPr id="4" name="Tampungan Teks 3">
            <a:extLst>
              <a:ext uri="{FF2B5EF4-FFF2-40B4-BE49-F238E27FC236}">
                <a16:creationId xmlns:a16="http://schemas.microsoft.com/office/drawing/2014/main" id="{734AA17E-F36F-C443-B2A9-F3D5604C28E1}"/>
              </a:ext>
            </a:extLst>
          </p:cNvPr>
          <p:cNvSpPr>
            <a:spLocks noGrp="1"/>
          </p:cNvSpPr>
          <p:nvPr>
            <p:ph type="body" sz="half" idx="2"/>
          </p:nvPr>
        </p:nvSpPr>
        <p:spPr>
          <a:xfrm>
            <a:off x="839791" y="2057400"/>
            <a:ext cx="3932236" cy="3811588"/>
          </a:xfrm>
        </p:spPr>
        <p:txBody>
          <a:bodyPr/>
          <a:lstStyle>
            <a:lvl1pPr marL="0" indent="0">
              <a:buNone/>
              <a:defRPr sz="1600"/>
            </a:lvl1pPr>
            <a:lvl2pPr marL="457212" indent="0">
              <a:buNone/>
              <a:defRPr sz="1400"/>
            </a:lvl2pPr>
            <a:lvl3pPr marL="914423" indent="0">
              <a:buNone/>
              <a:defRPr sz="1200"/>
            </a:lvl3pPr>
            <a:lvl4pPr marL="1371634" indent="0">
              <a:buNone/>
              <a:defRPr sz="1000"/>
            </a:lvl4pPr>
            <a:lvl5pPr marL="1828846" indent="0">
              <a:buNone/>
              <a:defRPr sz="1000"/>
            </a:lvl5pPr>
            <a:lvl6pPr marL="2286057" indent="0">
              <a:buNone/>
              <a:defRPr sz="1000"/>
            </a:lvl6pPr>
            <a:lvl7pPr marL="2743268" indent="0">
              <a:buNone/>
              <a:defRPr sz="1000"/>
            </a:lvl7pPr>
            <a:lvl8pPr marL="3200480" indent="0">
              <a:buNone/>
              <a:defRPr sz="1000"/>
            </a:lvl8pPr>
            <a:lvl9pPr marL="3657692" indent="0">
              <a:buNone/>
              <a:defRPr sz="1000"/>
            </a:lvl9pPr>
          </a:lstStyle>
          <a:p>
            <a:pPr lvl="0"/>
            <a:r>
              <a:rPr lang="id-ID"/>
              <a:t>Klik untuk edit gaya teks Master</a:t>
            </a:r>
          </a:p>
        </p:txBody>
      </p:sp>
      <p:sp>
        <p:nvSpPr>
          <p:cNvPr id="5" name="Tampungan Tanggal 4">
            <a:extLst>
              <a:ext uri="{FF2B5EF4-FFF2-40B4-BE49-F238E27FC236}">
                <a16:creationId xmlns:a16="http://schemas.microsoft.com/office/drawing/2014/main" id="{272F901F-81B3-3343-8CBA-92745DF101E3}"/>
              </a:ext>
            </a:extLst>
          </p:cNvPr>
          <p:cNvSpPr>
            <a:spLocks noGrp="1"/>
          </p:cNvSpPr>
          <p:nvPr>
            <p:ph type="dt" sz="half" idx="10"/>
          </p:nvPr>
        </p:nvSpPr>
        <p:spPr/>
        <p:txBody>
          <a:bodyPr/>
          <a:lstStyle/>
          <a:p>
            <a:fld id="{1573FD31-F539-431A-B68F-4DADAD4CDA24}" type="datetimeFigureOut">
              <a:rPr lang="id-ID" smtClean="0"/>
              <a:t>22/12/2022</a:t>
            </a:fld>
            <a:endParaRPr lang="id-ID"/>
          </a:p>
        </p:txBody>
      </p:sp>
      <p:sp>
        <p:nvSpPr>
          <p:cNvPr id="6" name="Tampungan Kaki 5">
            <a:extLst>
              <a:ext uri="{FF2B5EF4-FFF2-40B4-BE49-F238E27FC236}">
                <a16:creationId xmlns:a16="http://schemas.microsoft.com/office/drawing/2014/main" id="{DCD286E7-4C74-B0DD-131B-69D8B84A6A0A}"/>
              </a:ext>
            </a:extLst>
          </p:cNvPr>
          <p:cNvSpPr>
            <a:spLocks noGrp="1"/>
          </p:cNvSpPr>
          <p:nvPr>
            <p:ph type="ftr" sz="quarter" idx="11"/>
          </p:nvPr>
        </p:nvSpPr>
        <p:spPr/>
        <p:txBody>
          <a:bodyPr/>
          <a:lstStyle/>
          <a:p>
            <a:endParaRPr lang="id-ID"/>
          </a:p>
        </p:txBody>
      </p:sp>
      <p:sp>
        <p:nvSpPr>
          <p:cNvPr id="7" name="Tampungan Nomor Slide 6">
            <a:extLst>
              <a:ext uri="{FF2B5EF4-FFF2-40B4-BE49-F238E27FC236}">
                <a16:creationId xmlns:a16="http://schemas.microsoft.com/office/drawing/2014/main" id="{02BEE87B-33DB-5A2C-6A46-BF7E0C785F14}"/>
              </a:ext>
            </a:extLst>
          </p:cNvPr>
          <p:cNvSpPr>
            <a:spLocks noGrp="1"/>
          </p:cNvSpPr>
          <p:nvPr>
            <p:ph type="sldNum" sz="quarter" idx="12"/>
          </p:nvPr>
        </p:nvSpPr>
        <p:spPr/>
        <p:txBody>
          <a:bodyPr/>
          <a:lstStyle/>
          <a:p>
            <a:fld id="{AAB2F209-E4AD-4D49-9AE0-183C787A0A42}" type="slidenum">
              <a:rPr lang="id-ID" smtClean="0"/>
              <a:t>‹#›</a:t>
            </a:fld>
            <a:endParaRPr lang="id-ID"/>
          </a:p>
        </p:txBody>
      </p:sp>
    </p:spTree>
    <p:extLst>
      <p:ext uri="{BB962C8B-B14F-4D97-AF65-F5344CB8AC3E}">
        <p14:creationId xmlns:p14="http://schemas.microsoft.com/office/powerpoint/2010/main" val="3622199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Gambar dengan Keterangan">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E7327256-0469-BA9E-4961-7D3961F6E7C0}"/>
              </a:ext>
            </a:extLst>
          </p:cNvPr>
          <p:cNvSpPr>
            <a:spLocks noGrp="1"/>
          </p:cNvSpPr>
          <p:nvPr>
            <p:ph type="title"/>
          </p:nvPr>
        </p:nvSpPr>
        <p:spPr>
          <a:xfrm>
            <a:off x="839791" y="457200"/>
            <a:ext cx="3932236" cy="1600200"/>
          </a:xfrm>
        </p:spPr>
        <p:txBody>
          <a:bodyPr anchor="b"/>
          <a:lstStyle>
            <a:lvl1pPr>
              <a:defRPr sz="3200"/>
            </a:lvl1pPr>
          </a:lstStyle>
          <a:p>
            <a:r>
              <a:rPr lang="id-ID"/>
              <a:t>Klik untuk mengedit gaya judul Master</a:t>
            </a:r>
          </a:p>
        </p:txBody>
      </p:sp>
      <p:sp>
        <p:nvSpPr>
          <p:cNvPr id="3" name="Tampungan Gambar 2">
            <a:extLst>
              <a:ext uri="{FF2B5EF4-FFF2-40B4-BE49-F238E27FC236}">
                <a16:creationId xmlns:a16="http://schemas.microsoft.com/office/drawing/2014/main" id="{01E863C7-87CD-EA07-3B09-0E0A5A314BE3}"/>
              </a:ext>
            </a:extLst>
          </p:cNvPr>
          <p:cNvSpPr>
            <a:spLocks noGrp="1"/>
          </p:cNvSpPr>
          <p:nvPr>
            <p:ph type="pic" idx="1"/>
          </p:nvPr>
        </p:nvSpPr>
        <p:spPr>
          <a:xfrm>
            <a:off x="5183190" y="987425"/>
            <a:ext cx="6172201" cy="4873625"/>
          </a:xfrm>
        </p:spPr>
        <p:txBody>
          <a:bodyPr/>
          <a:lstStyle>
            <a:lvl1pPr marL="0" indent="0">
              <a:buNone/>
              <a:defRPr sz="3200"/>
            </a:lvl1pPr>
            <a:lvl2pPr marL="457212" indent="0">
              <a:buNone/>
              <a:defRPr sz="2800"/>
            </a:lvl2pPr>
            <a:lvl3pPr marL="914423" indent="0">
              <a:buNone/>
              <a:defRPr sz="2400"/>
            </a:lvl3pPr>
            <a:lvl4pPr marL="1371634" indent="0">
              <a:buNone/>
              <a:defRPr sz="2000"/>
            </a:lvl4pPr>
            <a:lvl5pPr marL="1828846" indent="0">
              <a:buNone/>
              <a:defRPr sz="2000"/>
            </a:lvl5pPr>
            <a:lvl6pPr marL="2286057" indent="0">
              <a:buNone/>
              <a:defRPr sz="2000"/>
            </a:lvl6pPr>
            <a:lvl7pPr marL="2743268" indent="0">
              <a:buNone/>
              <a:defRPr sz="2000"/>
            </a:lvl7pPr>
            <a:lvl8pPr marL="3200480" indent="0">
              <a:buNone/>
              <a:defRPr sz="2000"/>
            </a:lvl8pPr>
            <a:lvl9pPr marL="3657692" indent="0">
              <a:buNone/>
              <a:defRPr sz="2000"/>
            </a:lvl9pPr>
          </a:lstStyle>
          <a:p>
            <a:endParaRPr lang="id-ID"/>
          </a:p>
        </p:txBody>
      </p:sp>
      <p:sp>
        <p:nvSpPr>
          <p:cNvPr id="4" name="Tampungan Teks 3">
            <a:extLst>
              <a:ext uri="{FF2B5EF4-FFF2-40B4-BE49-F238E27FC236}">
                <a16:creationId xmlns:a16="http://schemas.microsoft.com/office/drawing/2014/main" id="{E5E51A92-5AE5-C692-A5D9-3AB0D2B1A9D4}"/>
              </a:ext>
            </a:extLst>
          </p:cNvPr>
          <p:cNvSpPr>
            <a:spLocks noGrp="1"/>
          </p:cNvSpPr>
          <p:nvPr>
            <p:ph type="body" sz="half" idx="2"/>
          </p:nvPr>
        </p:nvSpPr>
        <p:spPr>
          <a:xfrm>
            <a:off x="839791" y="2057400"/>
            <a:ext cx="3932236" cy="3811588"/>
          </a:xfrm>
        </p:spPr>
        <p:txBody>
          <a:bodyPr/>
          <a:lstStyle>
            <a:lvl1pPr marL="0" indent="0">
              <a:buNone/>
              <a:defRPr sz="1600"/>
            </a:lvl1pPr>
            <a:lvl2pPr marL="457212" indent="0">
              <a:buNone/>
              <a:defRPr sz="1400"/>
            </a:lvl2pPr>
            <a:lvl3pPr marL="914423" indent="0">
              <a:buNone/>
              <a:defRPr sz="1200"/>
            </a:lvl3pPr>
            <a:lvl4pPr marL="1371634" indent="0">
              <a:buNone/>
              <a:defRPr sz="1000"/>
            </a:lvl4pPr>
            <a:lvl5pPr marL="1828846" indent="0">
              <a:buNone/>
              <a:defRPr sz="1000"/>
            </a:lvl5pPr>
            <a:lvl6pPr marL="2286057" indent="0">
              <a:buNone/>
              <a:defRPr sz="1000"/>
            </a:lvl6pPr>
            <a:lvl7pPr marL="2743268" indent="0">
              <a:buNone/>
              <a:defRPr sz="1000"/>
            </a:lvl7pPr>
            <a:lvl8pPr marL="3200480" indent="0">
              <a:buNone/>
              <a:defRPr sz="1000"/>
            </a:lvl8pPr>
            <a:lvl9pPr marL="3657692" indent="0">
              <a:buNone/>
              <a:defRPr sz="1000"/>
            </a:lvl9pPr>
          </a:lstStyle>
          <a:p>
            <a:pPr lvl="0"/>
            <a:r>
              <a:rPr lang="id-ID"/>
              <a:t>Klik untuk edit gaya teks Master</a:t>
            </a:r>
          </a:p>
        </p:txBody>
      </p:sp>
      <p:sp>
        <p:nvSpPr>
          <p:cNvPr id="5" name="Tampungan Tanggal 4">
            <a:extLst>
              <a:ext uri="{FF2B5EF4-FFF2-40B4-BE49-F238E27FC236}">
                <a16:creationId xmlns:a16="http://schemas.microsoft.com/office/drawing/2014/main" id="{C33514FE-5E97-B452-30FF-87FCC2BA57B5}"/>
              </a:ext>
            </a:extLst>
          </p:cNvPr>
          <p:cNvSpPr>
            <a:spLocks noGrp="1"/>
          </p:cNvSpPr>
          <p:nvPr>
            <p:ph type="dt" sz="half" idx="10"/>
          </p:nvPr>
        </p:nvSpPr>
        <p:spPr/>
        <p:txBody>
          <a:bodyPr/>
          <a:lstStyle/>
          <a:p>
            <a:fld id="{1573FD31-F539-431A-B68F-4DADAD4CDA24}" type="datetimeFigureOut">
              <a:rPr lang="id-ID" smtClean="0"/>
              <a:t>22/12/2022</a:t>
            </a:fld>
            <a:endParaRPr lang="id-ID"/>
          </a:p>
        </p:txBody>
      </p:sp>
      <p:sp>
        <p:nvSpPr>
          <p:cNvPr id="6" name="Tampungan Kaki 5">
            <a:extLst>
              <a:ext uri="{FF2B5EF4-FFF2-40B4-BE49-F238E27FC236}">
                <a16:creationId xmlns:a16="http://schemas.microsoft.com/office/drawing/2014/main" id="{CA9A43D5-8E73-C76D-74BD-7C5A99A22423}"/>
              </a:ext>
            </a:extLst>
          </p:cNvPr>
          <p:cNvSpPr>
            <a:spLocks noGrp="1"/>
          </p:cNvSpPr>
          <p:nvPr>
            <p:ph type="ftr" sz="quarter" idx="11"/>
          </p:nvPr>
        </p:nvSpPr>
        <p:spPr/>
        <p:txBody>
          <a:bodyPr/>
          <a:lstStyle/>
          <a:p>
            <a:endParaRPr lang="id-ID"/>
          </a:p>
        </p:txBody>
      </p:sp>
      <p:sp>
        <p:nvSpPr>
          <p:cNvPr id="7" name="Tampungan Nomor Slide 6">
            <a:extLst>
              <a:ext uri="{FF2B5EF4-FFF2-40B4-BE49-F238E27FC236}">
                <a16:creationId xmlns:a16="http://schemas.microsoft.com/office/drawing/2014/main" id="{94D13638-DE4C-3EE4-E2A5-E2D6E34DBC95}"/>
              </a:ext>
            </a:extLst>
          </p:cNvPr>
          <p:cNvSpPr>
            <a:spLocks noGrp="1"/>
          </p:cNvSpPr>
          <p:nvPr>
            <p:ph type="sldNum" sz="quarter" idx="12"/>
          </p:nvPr>
        </p:nvSpPr>
        <p:spPr/>
        <p:txBody>
          <a:bodyPr/>
          <a:lstStyle/>
          <a:p>
            <a:fld id="{AAB2F209-E4AD-4D49-9AE0-183C787A0A42}" type="slidenum">
              <a:rPr lang="id-ID" smtClean="0"/>
              <a:t>‹#›</a:t>
            </a:fld>
            <a:endParaRPr lang="id-ID"/>
          </a:p>
        </p:txBody>
      </p:sp>
    </p:spTree>
    <p:extLst>
      <p:ext uri="{BB962C8B-B14F-4D97-AF65-F5344CB8AC3E}">
        <p14:creationId xmlns:p14="http://schemas.microsoft.com/office/powerpoint/2010/main" val="7772249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ampungan Judul 1">
            <a:extLst>
              <a:ext uri="{FF2B5EF4-FFF2-40B4-BE49-F238E27FC236}">
                <a16:creationId xmlns:a16="http://schemas.microsoft.com/office/drawing/2014/main" id="{25084F56-5D0A-F0A5-4FF1-66688658A0B4}"/>
              </a:ext>
            </a:extLst>
          </p:cNvPr>
          <p:cNvSpPr>
            <a:spLocks noGrp="1"/>
          </p:cNvSpPr>
          <p:nvPr>
            <p:ph type="title"/>
          </p:nvPr>
        </p:nvSpPr>
        <p:spPr>
          <a:xfrm>
            <a:off x="838204" y="365125"/>
            <a:ext cx="10515600" cy="1325563"/>
          </a:xfrm>
          <a:prstGeom prst="rect">
            <a:avLst/>
          </a:prstGeom>
        </p:spPr>
        <p:txBody>
          <a:bodyPr vert="horz" lIns="91440" tIns="45720" rIns="91440" bIns="45720" rtlCol="0" anchor="ctr">
            <a:normAutofit/>
          </a:bodyPr>
          <a:lstStyle/>
          <a:p>
            <a:r>
              <a:rPr lang="id-ID"/>
              <a:t>Klik untuk mengedit gaya judul Master</a:t>
            </a:r>
          </a:p>
        </p:txBody>
      </p:sp>
      <p:sp>
        <p:nvSpPr>
          <p:cNvPr id="3" name="Tampungan Teks 2">
            <a:extLst>
              <a:ext uri="{FF2B5EF4-FFF2-40B4-BE49-F238E27FC236}">
                <a16:creationId xmlns:a16="http://schemas.microsoft.com/office/drawing/2014/main" id="{E4BC5754-8796-1A63-A7E2-65CF78D663C4}"/>
              </a:ext>
            </a:extLst>
          </p:cNvPr>
          <p:cNvSpPr>
            <a:spLocks noGrp="1"/>
          </p:cNvSpPr>
          <p:nvPr>
            <p:ph type="body" idx="1"/>
          </p:nvPr>
        </p:nvSpPr>
        <p:spPr>
          <a:xfrm>
            <a:off x="838204" y="1825625"/>
            <a:ext cx="10515600" cy="4351338"/>
          </a:xfrm>
          <a:prstGeom prst="rect">
            <a:avLst/>
          </a:prstGeom>
        </p:spPr>
        <p:txBody>
          <a:bodyPr vert="horz" lIns="91440" tIns="45720" rIns="91440" bIns="45720" rtlCol="0">
            <a:normAutofit/>
          </a:bodyPr>
          <a:lstStyle/>
          <a:p>
            <a:pPr lvl="0"/>
            <a:r>
              <a:rPr lang="id-ID"/>
              <a:t>Klik untuk edit gaya teks Master</a:t>
            </a:r>
          </a:p>
          <a:p>
            <a:pPr lvl="1"/>
            <a:r>
              <a:rPr lang="id-ID"/>
              <a:t>Tingkat kedua</a:t>
            </a:r>
          </a:p>
          <a:p>
            <a:pPr lvl="2"/>
            <a:r>
              <a:rPr lang="id-ID"/>
              <a:t>Tingkat ketiga</a:t>
            </a:r>
          </a:p>
          <a:p>
            <a:pPr lvl="3"/>
            <a:r>
              <a:rPr lang="id-ID"/>
              <a:t>Tingkat keempat</a:t>
            </a:r>
          </a:p>
          <a:p>
            <a:pPr lvl="4"/>
            <a:r>
              <a:rPr lang="id-ID"/>
              <a:t>Tingkat kelima</a:t>
            </a:r>
          </a:p>
        </p:txBody>
      </p:sp>
      <p:sp>
        <p:nvSpPr>
          <p:cNvPr id="4" name="Tampungan Tanggal 3">
            <a:extLst>
              <a:ext uri="{FF2B5EF4-FFF2-40B4-BE49-F238E27FC236}">
                <a16:creationId xmlns:a16="http://schemas.microsoft.com/office/drawing/2014/main" id="{EDD1822F-3E1E-537B-E0EA-AFFDDC5B9ED1}"/>
              </a:ext>
            </a:extLst>
          </p:cNvPr>
          <p:cNvSpPr>
            <a:spLocks noGrp="1"/>
          </p:cNvSpPr>
          <p:nvPr>
            <p:ph type="dt" sz="half" idx="2"/>
          </p:nvPr>
        </p:nvSpPr>
        <p:spPr>
          <a:xfrm>
            <a:off x="838201"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73FD31-F539-431A-B68F-4DADAD4CDA24}" type="datetimeFigureOut">
              <a:rPr lang="id-ID" smtClean="0"/>
              <a:t>22/12/2022</a:t>
            </a:fld>
            <a:endParaRPr lang="id-ID"/>
          </a:p>
        </p:txBody>
      </p:sp>
      <p:sp>
        <p:nvSpPr>
          <p:cNvPr id="5" name="Tampungan Kaki 4">
            <a:extLst>
              <a:ext uri="{FF2B5EF4-FFF2-40B4-BE49-F238E27FC236}">
                <a16:creationId xmlns:a16="http://schemas.microsoft.com/office/drawing/2014/main" id="{42AA3ACE-9548-9E7D-7313-605074497C75}"/>
              </a:ext>
            </a:extLst>
          </p:cNvPr>
          <p:cNvSpPr>
            <a:spLocks noGrp="1"/>
          </p:cNvSpPr>
          <p:nvPr>
            <p:ph type="ftr" sz="quarter" idx="3"/>
          </p:nvPr>
        </p:nvSpPr>
        <p:spPr>
          <a:xfrm>
            <a:off x="4038604"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Tampungan Nomor Slide 5">
            <a:extLst>
              <a:ext uri="{FF2B5EF4-FFF2-40B4-BE49-F238E27FC236}">
                <a16:creationId xmlns:a16="http://schemas.microsoft.com/office/drawing/2014/main" id="{C6D74334-6338-5121-6A54-9A9E2208AD69}"/>
              </a:ext>
            </a:extLst>
          </p:cNvPr>
          <p:cNvSpPr>
            <a:spLocks noGrp="1"/>
          </p:cNvSpPr>
          <p:nvPr>
            <p:ph type="sldNum" sz="quarter" idx="4"/>
          </p:nvPr>
        </p:nvSpPr>
        <p:spPr>
          <a:xfrm>
            <a:off x="8610601"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B2F209-E4AD-4D49-9AE0-183C787A0A42}" type="slidenum">
              <a:rPr lang="id-ID" smtClean="0"/>
              <a:t>‹#›</a:t>
            </a:fld>
            <a:endParaRPr lang="id-ID"/>
          </a:p>
        </p:txBody>
      </p:sp>
    </p:spTree>
    <p:extLst>
      <p:ext uri="{BB962C8B-B14F-4D97-AF65-F5344CB8AC3E}">
        <p14:creationId xmlns:p14="http://schemas.microsoft.com/office/powerpoint/2010/main" val="41466679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6" indent="-228606"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6" indent="-228606"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6"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6"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6"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4" indent="-228606"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4" indent="-228606"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6" indent="-228606"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7" indent="-228606"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4"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3.png"/><Relationship Id="rId18" Type="http://schemas.openxmlformats.org/officeDocument/2006/relationships/slide" Target="slide9.xml"/><Relationship Id="rId26" Type="http://schemas.openxmlformats.org/officeDocument/2006/relationships/slide" Target="slide4.xml"/><Relationship Id="rId3" Type="http://schemas.openxmlformats.org/officeDocument/2006/relationships/audio" Target="../media/media1.mp3"/><Relationship Id="rId21" Type="http://schemas.openxmlformats.org/officeDocument/2006/relationships/image" Target="../media/image6.png"/><Relationship Id="rId7" Type="http://schemas.openxmlformats.org/officeDocument/2006/relationships/image" Target="../media/image1.png"/><Relationship Id="rId12" Type="http://schemas.openxmlformats.org/officeDocument/2006/relationships/slide" Target="slide5.xml"/><Relationship Id="rId17" Type="http://schemas.microsoft.com/office/2007/relationships/hdphoto" Target="../media/hdphoto4.wdp"/><Relationship Id="rId25" Type="http://schemas.openxmlformats.org/officeDocument/2006/relationships/slide" Target="slide12.xml"/><Relationship Id="rId2" Type="http://schemas.microsoft.com/office/2007/relationships/media" Target="../media/media1.mp3"/><Relationship Id="rId16" Type="http://schemas.openxmlformats.org/officeDocument/2006/relationships/image" Target="../media/image4.png"/><Relationship Id="rId20" Type="http://schemas.microsoft.com/office/2007/relationships/hdphoto" Target="../media/hdphoto5.wdp"/><Relationship Id="rId1" Type="http://schemas.openxmlformats.org/officeDocument/2006/relationships/tags" Target="../tags/tag2.xml"/><Relationship Id="rId6" Type="http://schemas.openxmlformats.org/officeDocument/2006/relationships/slide" Target="slide3.xml"/><Relationship Id="rId11" Type="http://schemas.microsoft.com/office/2007/relationships/hdphoto" Target="../media/hdphoto2.wdp"/><Relationship Id="rId24" Type="http://schemas.openxmlformats.org/officeDocument/2006/relationships/image" Target="../media/image9.png"/><Relationship Id="rId5" Type="http://schemas.openxmlformats.org/officeDocument/2006/relationships/notesSlide" Target="../notesSlides/notesSlide1.xml"/><Relationship Id="rId15" Type="http://schemas.openxmlformats.org/officeDocument/2006/relationships/slide" Target="slide1.xml"/><Relationship Id="rId23" Type="http://schemas.openxmlformats.org/officeDocument/2006/relationships/image" Target="../media/image8.png"/><Relationship Id="rId28" Type="http://schemas.openxmlformats.org/officeDocument/2006/relationships/image" Target="../media/image10.png"/><Relationship Id="rId10" Type="http://schemas.openxmlformats.org/officeDocument/2006/relationships/image" Target="../media/image2.png"/><Relationship Id="rId19" Type="http://schemas.openxmlformats.org/officeDocument/2006/relationships/image" Target="../media/image5.png"/><Relationship Id="rId4" Type="http://schemas.openxmlformats.org/officeDocument/2006/relationships/slideLayout" Target="../slideLayouts/slideLayout7.xml"/><Relationship Id="rId9" Type="http://schemas.openxmlformats.org/officeDocument/2006/relationships/slide" Target="slide8.xml"/><Relationship Id="rId14" Type="http://schemas.microsoft.com/office/2007/relationships/hdphoto" Target="../media/hdphoto3.wdp"/><Relationship Id="rId22" Type="http://schemas.openxmlformats.org/officeDocument/2006/relationships/image" Target="../media/image7.png"/><Relationship Id="rId27" Type="http://schemas.openxmlformats.org/officeDocument/2006/relationships/slide" Target="slide2.xml"/></Relationships>
</file>

<file path=ppt/slides/_rels/slide10.xml.rels><?xml version="1.0" encoding="UTF-8" standalone="yes"?>
<Relationships xmlns="http://schemas.openxmlformats.org/package/2006/relationships"><Relationship Id="rId8" Type="http://schemas.openxmlformats.org/officeDocument/2006/relationships/image" Target="../media/image22.jpeg"/><Relationship Id="rId13" Type="http://schemas.openxmlformats.org/officeDocument/2006/relationships/image" Target="../media/image2.png"/><Relationship Id="rId18" Type="http://schemas.openxmlformats.org/officeDocument/2006/relationships/slide" Target="slide1.xml"/><Relationship Id="rId3" Type="http://schemas.openxmlformats.org/officeDocument/2006/relationships/video" Target="https://www.youtube.com/embed/WT3eX8LRYEo?feature=oembed" TargetMode="External"/><Relationship Id="rId21" Type="http://schemas.openxmlformats.org/officeDocument/2006/relationships/slide" Target="slide9.xml"/><Relationship Id="rId7" Type="http://schemas.openxmlformats.org/officeDocument/2006/relationships/slide" Target="slide8.xml"/><Relationship Id="rId12" Type="http://schemas.microsoft.com/office/2007/relationships/hdphoto" Target="../media/hdphoto1.wdp"/><Relationship Id="rId17" Type="http://schemas.microsoft.com/office/2007/relationships/hdphoto" Target="../media/hdphoto3.wdp"/><Relationship Id="rId2" Type="http://schemas.openxmlformats.org/officeDocument/2006/relationships/tags" Target="../tags/tag12.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11.xml"/><Relationship Id="rId6" Type="http://schemas.openxmlformats.org/officeDocument/2006/relationships/notesSlide" Target="../notesSlides/notesSlide10.xml"/><Relationship Id="rId11" Type="http://schemas.openxmlformats.org/officeDocument/2006/relationships/image" Target="../media/image1.png"/><Relationship Id="rId5" Type="http://schemas.openxmlformats.org/officeDocument/2006/relationships/slideLayout" Target="../slideLayouts/slideLayout7.xml"/><Relationship Id="rId15" Type="http://schemas.openxmlformats.org/officeDocument/2006/relationships/slide" Target="slide5.xml"/><Relationship Id="rId23" Type="http://schemas.microsoft.com/office/2007/relationships/hdphoto" Target="../media/hdphoto5.wdp"/><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tags" Target="../tags/tag13.xml"/><Relationship Id="rId9" Type="http://schemas.openxmlformats.org/officeDocument/2006/relationships/image" Target="../media/image23.jpg"/><Relationship Id="rId14" Type="http://schemas.microsoft.com/office/2007/relationships/hdphoto" Target="../media/hdphoto2.wdp"/><Relationship Id="rId22" Type="http://schemas.openxmlformats.org/officeDocument/2006/relationships/image" Target="../media/image5.png"/></Relationships>
</file>

<file path=ppt/slides/_rels/slide100.xml.rels><?xml version="1.0" encoding="UTF-8" standalone="yes"?>
<Relationships xmlns="http://schemas.openxmlformats.org/package/2006/relationships"><Relationship Id="rId8" Type="http://schemas.openxmlformats.org/officeDocument/2006/relationships/image" Target="../media/image56.jpg"/><Relationship Id="rId13" Type="http://schemas.openxmlformats.org/officeDocument/2006/relationships/image" Target="../media/image61.png"/><Relationship Id="rId18" Type="http://schemas.microsoft.com/office/2007/relationships/hdphoto" Target="../media/hdphoto1.wdp"/><Relationship Id="rId26" Type="http://schemas.microsoft.com/office/2007/relationships/hdphoto" Target="../media/hdphoto4.wdp"/><Relationship Id="rId3" Type="http://schemas.openxmlformats.org/officeDocument/2006/relationships/notesSlide" Target="../notesSlides/notesSlide100.xml"/><Relationship Id="rId21" Type="http://schemas.openxmlformats.org/officeDocument/2006/relationships/slide" Target="slide5.xml"/><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image" Target="../media/image1.png"/><Relationship Id="rId25" Type="http://schemas.openxmlformats.org/officeDocument/2006/relationships/image" Target="../media/image4.png"/><Relationship Id="rId2" Type="http://schemas.openxmlformats.org/officeDocument/2006/relationships/slideLayout" Target="../slideLayouts/slideLayout7.xml"/><Relationship Id="rId16" Type="http://schemas.openxmlformats.org/officeDocument/2006/relationships/slide" Target="slide3.xml"/><Relationship Id="rId20" Type="http://schemas.microsoft.com/office/2007/relationships/hdphoto" Target="../media/hdphoto2.wdp"/><Relationship Id="rId29" Type="http://schemas.microsoft.com/office/2007/relationships/hdphoto" Target="../media/hdphoto5.wdp"/><Relationship Id="rId1" Type="http://schemas.openxmlformats.org/officeDocument/2006/relationships/tags" Target="../tags/tag106.xml"/><Relationship Id="rId6" Type="http://schemas.openxmlformats.org/officeDocument/2006/relationships/image" Target="../media/image54.jpg"/><Relationship Id="rId11" Type="http://schemas.openxmlformats.org/officeDocument/2006/relationships/image" Target="../media/image59.jpg"/><Relationship Id="rId24" Type="http://schemas.openxmlformats.org/officeDocument/2006/relationships/slide" Target="slide1.xml"/><Relationship Id="rId32" Type="http://schemas.openxmlformats.org/officeDocument/2006/relationships/slide" Target="slide84.xml"/><Relationship Id="rId5" Type="http://schemas.openxmlformats.org/officeDocument/2006/relationships/image" Target="../media/image53.png"/><Relationship Id="rId15" Type="http://schemas.openxmlformats.org/officeDocument/2006/relationships/slide" Target="slide99.xml"/><Relationship Id="rId23" Type="http://schemas.microsoft.com/office/2007/relationships/hdphoto" Target="../media/hdphoto3.wdp"/><Relationship Id="rId28" Type="http://schemas.openxmlformats.org/officeDocument/2006/relationships/image" Target="../media/image5.png"/><Relationship Id="rId10" Type="http://schemas.openxmlformats.org/officeDocument/2006/relationships/image" Target="../media/image58.jpg"/><Relationship Id="rId19" Type="http://schemas.openxmlformats.org/officeDocument/2006/relationships/image" Target="../media/image2.png"/><Relationship Id="rId31" Type="http://schemas.openxmlformats.org/officeDocument/2006/relationships/slide" Target="slide86.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image" Target="../media/image3.png"/><Relationship Id="rId27" Type="http://schemas.openxmlformats.org/officeDocument/2006/relationships/slide" Target="slide9.xml"/><Relationship Id="rId30" Type="http://schemas.openxmlformats.org/officeDocument/2006/relationships/slide" Target="slide81.xml"/></Relationships>
</file>

<file path=ppt/slides/_rels/slide11.xml.rels><?xml version="1.0" encoding="UTF-8" standalone="yes"?>
<Relationships xmlns="http://schemas.openxmlformats.org/package/2006/relationships"><Relationship Id="rId8" Type="http://schemas.openxmlformats.org/officeDocument/2006/relationships/image" Target="../media/image24.jpeg"/><Relationship Id="rId13" Type="http://schemas.openxmlformats.org/officeDocument/2006/relationships/image" Target="../media/image2.png"/><Relationship Id="rId18" Type="http://schemas.openxmlformats.org/officeDocument/2006/relationships/slide" Target="slide1.xml"/><Relationship Id="rId3" Type="http://schemas.openxmlformats.org/officeDocument/2006/relationships/video" Target="https://www.youtube.com/embed/3kVSNgxRVtk?feature=oembed" TargetMode="External"/><Relationship Id="rId21" Type="http://schemas.openxmlformats.org/officeDocument/2006/relationships/slide" Target="slide9.xml"/><Relationship Id="rId7" Type="http://schemas.openxmlformats.org/officeDocument/2006/relationships/slide" Target="slide8.xml"/><Relationship Id="rId12" Type="http://schemas.microsoft.com/office/2007/relationships/hdphoto" Target="../media/hdphoto1.wdp"/><Relationship Id="rId17" Type="http://schemas.microsoft.com/office/2007/relationships/hdphoto" Target="../media/hdphoto3.wdp"/><Relationship Id="rId2" Type="http://schemas.openxmlformats.org/officeDocument/2006/relationships/tags" Target="../tags/tag15.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14.xml"/><Relationship Id="rId6" Type="http://schemas.openxmlformats.org/officeDocument/2006/relationships/notesSlide" Target="../notesSlides/notesSlide11.xml"/><Relationship Id="rId11" Type="http://schemas.openxmlformats.org/officeDocument/2006/relationships/image" Target="../media/image1.png"/><Relationship Id="rId5" Type="http://schemas.openxmlformats.org/officeDocument/2006/relationships/slideLayout" Target="../slideLayouts/slideLayout7.xml"/><Relationship Id="rId15" Type="http://schemas.openxmlformats.org/officeDocument/2006/relationships/slide" Target="slide5.xml"/><Relationship Id="rId23" Type="http://schemas.microsoft.com/office/2007/relationships/hdphoto" Target="../media/hdphoto5.wdp"/><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tags" Target="../tags/tag16.xml"/><Relationship Id="rId9" Type="http://schemas.openxmlformats.org/officeDocument/2006/relationships/image" Target="../media/image25.jpg"/><Relationship Id="rId14" Type="http://schemas.microsoft.com/office/2007/relationships/hdphoto" Target="../media/hdphoto2.wdp"/><Relationship Id="rId22" Type="http://schemas.openxmlformats.org/officeDocument/2006/relationships/image" Target="../media/image5.png"/></Relationships>
</file>

<file path=ppt/slides/_rels/slide12.xml.rels><?xml version="1.0" encoding="UTF-8" standalone="yes"?>
<Relationships xmlns="http://schemas.openxmlformats.org/package/2006/relationships"><Relationship Id="rId18" Type="http://schemas.openxmlformats.org/officeDocument/2006/relationships/image" Target="../media/image22.png"/><Relationship Id="rId26" Type="http://schemas.openxmlformats.org/officeDocument/2006/relationships/image" Target="../media/image3.png"/><Relationship Id="rId3" Type="http://schemas.openxmlformats.org/officeDocument/2006/relationships/notesSlide" Target="../notesSlides/notesSlide12.xml"/><Relationship Id="rId21" Type="http://schemas.openxmlformats.org/officeDocument/2006/relationships/image" Target="../media/image1.png"/><Relationship Id="rId17" Type="http://schemas.openxmlformats.org/officeDocument/2006/relationships/slide" Target="slide3.xml"/><Relationship Id="rId25" Type="http://schemas.openxmlformats.org/officeDocument/2006/relationships/slide" Target="slide5.xml"/><Relationship Id="rId2" Type="http://schemas.openxmlformats.org/officeDocument/2006/relationships/slideLayout" Target="../slideLayouts/slideLayout7.xml"/><Relationship Id="rId20" Type="http://schemas.openxmlformats.org/officeDocument/2006/relationships/slide" Target="slide3.xml"/><Relationship Id="rId29" Type="http://schemas.microsoft.com/office/2007/relationships/hdphoto" Target="../media/hdphoto4.wdp"/><Relationship Id="rId1" Type="http://schemas.openxmlformats.org/officeDocument/2006/relationships/tags" Target="../tags/tag17.xml"/><Relationship Id="rId24" Type="http://schemas.microsoft.com/office/2007/relationships/hdphoto" Target="../media/hdphoto2.wdp"/><Relationship Id="rId32" Type="http://schemas.microsoft.com/office/2007/relationships/hdphoto" Target="../media/hdphoto5.wdp"/><Relationship Id="rId23" Type="http://schemas.openxmlformats.org/officeDocument/2006/relationships/image" Target="../media/image2.png"/><Relationship Id="rId28" Type="http://schemas.openxmlformats.org/officeDocument/2006/relationships/image" Target="../media/image4.png"/><Relationship Id="rId19" Type="http://schemas.openxmlformats.org/officeDocument/2006/relationships/slide" Target="slide14.xml"/><Relationship Id="rId31" Type="http://schemas.openxmlformats.org/officeDocument/2006/relationships/image" Target="../media/image5.png"/><Relationship Id="rId4" Type="http://schemas.openxmlformats.org/officeDocument/2006/relationships/image" Target="../media/image26.png"/><Relationship Id="rId22" Type="http://schemas.microsoft.com/office/2007/relationships/hdphoto" Target="../media/hdphoto1.wdp"/><Relationship Id="rId27" Type="http://schemas.microsoft.com/office/2007/relationships/hdphoto" Target="../media/hdphoto3.wdp"/><Relationship Id="rId30" Type="http://schemas.openxmlformats.org/officeDocument/2006/relationships/slide" Target="slide9.xml"/></Relationships>
</file>

<file path=ppt/slides/_rels/slide13.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3.png"/><Relationship Id="rId1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slide" Target="slide3.xml"/><Relationship Id="rId12" Type="http://schemas.openxmlformats.org/officeDocument/2006/relationships/slide" Target="slide5.xml"/><Relationship Id="rId17" Type="http://schemas.microsoft.com/office/2007/relationships/hdphoto" Target="../media/hdphoto4.wdp"/><Relationship Id="rId2" Type="http://schemas.openxmlformats.org/officeDocument/2006/relationships/tags" Target="../tags/tag19.xml"/><Relationship Id="rId16" Type="http://schemas.openxmlformats.org/officeDocument/2006/relationships/image" Target="../media/image4.png"/><Relationship Id="rId1" Type="http://schemas.openxmlformats.org/officeDocument/2006/relationships/tags" Target="../tags/tag18.xml"/><Relationship Id="rId6" Type="http://schemas.openxmlformats.org/officeDocument/2006/relationships/image" Target="../media/image27.png"/><Relationship Id="rId11" Type="http://schemas.microsoft.com/office/2007/relationships/hdphoto" Target="../media/hdphoto2.wdp"/><Relationship Id="rId5" Type="http://schemas.openxmlformats.org/officeDocument/2006/relationships/slide" Target="slide9.xml"/><Relationship Id="rId15" Type="http://schemas.openxmlformats.org/officeDocument/2006/relationships/slide" Target="slide1.xml"/><Relationship Id="rId10" Type="http://schemas.openxmlformats.org/officeDocument/2006/relationships/image" Target="../media/image2.png"/><Relationship Id="rId19" Type="http://schemas.microsoft.com/office/2007/relationships/hdphoto" Target="../media/hdphoto5.wdp"/><Relationship Id="rId4" Type="http://schemas.openxmlformats.org/officeDocument/2006/relationships/notesSlide" Target="../notesSlides/notesSlide13.xml"/><Relationship Id="rId9" Type="http://schemas.microsoft.com/office/2007/relationships/hdphoto" Target="../media/hdphoto1.wdp"/><Relationship Id="rId14" Type="http://schemas.microsoft.com/office/2007/relationships/hdphoto" Target="../media/hdphoto3.wdp"/></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14.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1" Type="http://schemas.openxmlformats.org/officeDocument/2006/relationships/tags" Target="../tags/tag20.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s>
</file>

<file path=ppt/slides/_rels/slide15.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15.xml"/><Relationship Id="rId21" Type="http://schemas.microsoft.com/office/2007/relationships/hdphoto" Target="../media/hdphoto5.wdp"/><Relationship Id="rId7" Type="http://schemas.openxmlformats.org/officeDocument/2006/relationships/slide" Target="slide15.xml"/><Relationship Id="rId12" Type="http://schemas.microsoft.com/office/2007/relationships/hdphoto" Target="../media/hdphoto2.wdp"/><Relationship Id="rId17" Type="http://schemas.openxmlformats.org/officeDocument/2006/relationships/image" Target="../media/image4.png"/><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21.xml"/><Relationship Id="rId6" Type="http://schemas.openxmlformats.org/officeDocument/2006/relationships/slide" Target="slide17.xml"/><Relationship Id="rId11" Type="http://schemas.openxmlformats.org/officeDocument/2006/relationships/image" Target="../media/image2.png"/><Relationship Id="rId5" Type="http://schemas.openxmlformats.org/officeDocument/2006/relationships/slide" Target="slide20.xml"/><Relationship Id="rId15" Type="http://schemas.microsoft.com/office/2007/relationships/hdphoto" Target="../media/hdphoto3.wdp"/><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16.xml"/></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16.xml"/><Relationship Id="rId21" Type="http://schemas.openxmlformats.org/officeDocument/2006/relationships/slide" Target="slide15.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17.xml"/><Relationship Id="rId1" Type="http://schemas.openxmlformats.org/officeDocument/2006/relationships/tags" Target="../tags/tag22.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20.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s>
</file>

<file path=ppt/slides/_rels/slide17.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17.xml"/><Relationship Id="rId21" Type="http://schemas.microsoft.com/office/2007/relationships/hdphoto" Target="../media/hdphoto5.wdp"/><Relationship Id="rId7" Type="http://schemas.openxmlformats.org/officeDocument/2006/relationships/image" Target="../media/image31.gif"/><Relationship Id="rId12" Type="http://schemas.microsoft.com/office/2007/relationships/hdphoto" Target="../media/hdphoto2.wdp"/><Relationship Id="rId17" Type="http://schemas.openxmlformats.org/officeDocument/2006/relationships/image" Target="../media/image4.png"/><Relationship Id="rId25" Type="http://schemas.openxmlformats.org/officeDocument/2006/relationships/slide" Target="slide18.xml"/><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23.xml"/><Relationship Id="rId6" Type="http://schemas.openxmlformats.org/officeDocument/2006/relationships/image" Target="../media/image30.jpeg"/><Relationship Id="rId11" Type="http://schemas.openxmlformats.org/officeDocument/2006/relationships/image" Target="../media/image2.png"/><Relationship Id="rId24" Type="http://schemas.openxmlformats.org/officeDocument/2006/relationships/slide" Target="slide15.xml"/><Relationship Id="rId5" Type="http://schemas.openxmlformats.org/officeDocument/2006/relationships/image" Target="../media/image29.jpg"/><Relationship Id="rId15" Type="http://schemas.microsoft.com/office/2007/relationships/hdphoto" Target="../media/hdphoto3.wdp"/><Relationship Id="rId23" Type="http://schemas.openxmlformats.org/officeDocument/2006/relationships/slide" Target="slide17.xml"/><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20.xml"/></Relationships>
</file>

<file path=ppt/slides/_rels/slide18.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18.xml"/><Relationship Id="rId21" Type="http://schemas.microsoft.com/office/2007/relationships/hdphoto" Target="../media/hdphoto5.wdp"/><Relationship Id="rId7" Type="http://schemas.openxmlformats.org/officeDocument/2006/relationships/image" Target="../media/image31.gif"/><Relationship Id="rId12" Type="http://schemas.microsoft.com/office/2007/relationships/hdphoto" Target="../media/hdphoto2.wdp"/><Relationship Id="rId17" Type="http://schemas.openxmlformats.org/officeDocument/2006/relationships/image" Target="../media/image4.png"/><Relationship Id="rId25" Type="http://schemas.openxmlformats.org/officeDocument/2006/relationships/slide" Target="slide19.xml"/><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24.xml"/><Relationship Id="rId6" Type="http://schemas.openxmlformats.org/officeDocument/2006/relationships/image" Target="../media/image30.jpeg"/><Relationship Id="rId11" Type="http://schemas.openxmlformats.org/officeDocument/2006/relationships/image" Target="../media/image2.png"/><Relationship Id="rId24" Type="http://schemas.openxmlformats.org/officeDocument/2006/relationships/slide" Target="slide15.xml"/><Relationship Id="rId5" Type="http://schemas.openxmlformats.org/officeDocument/2006/relationships/image" Target="../media/image29.jpg"/><Relationship Id="rId15" Type="http://schemas.microsoft.com/office/2007/relationships/hdphoto" Target="../media/hdphoto3.wdp"/><Relationship Id="rId23" Type="http://schemas.openxmlformats.org/officeDocument/2006/relationships/slide" Target="slide17.xml"/><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20.xml"/></Relationships>
</file>

<file path=ppt/slides/_rels/slide19.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19.xml"/><Relationship Id="rId21" Type="http://schemas.microsoft.com/office/2007/relationships/hdphoto" Target="../media/hdphoto5.wdp"/><Relationship Id="rId7" Type="http://schemas.openxmlformats.org/officeDocument/2006/relationships/image" Target="../media/image31.gif"/><Relationship Id="rId12" Type="http://schemas.microsoft.com/office/2007/relationships/hdphoto" Target="../media/hdphoto2.wdp"/><Relationship Id="rId17" Type="http://schemas.openxmlformats.org/officeDocument/2006/relationships/image" Target="../media/image4.png"/><Relationship Id="rId25" Type="http://schemas.openxmlformats.org/officeDocument/2006/relationships/slide" Target="slide18.xml"/><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25.xml"/><Relationship Id="rId6" Type="http://schemas.openxmlformats.org/officeDocument/2006/relationships/image" Target="../media/image30.jpeg"/><Relationship Id="rId11" Type="http://schemas.openxmlformats.org/officeDocument/2006/relationships/image" Target="../media/image2.png"/><Relationship Id="rId24" Type="http://schemas.openxmlformats.org/officeDocument/2006/relationships/slide" Target="slide15.xml"/><Relationship Id="rId5" Type="http://schemas.openxmlformats.org/officeDocument/2006/relationships/image" Target="../media/image29.jpg"/><Relationship Id="rId15" Type="http://schemas.microsoft.com/office/2007/relationships/hdphoto" Target="../media/hdphoto3.wdp"/><Relationship Id="rId23" Type="http://schemas.openxmlformats.org/officeDocument/2006/relationships/slide" Target="slide17.xml"/><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20.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3.xml"/><Relationship Id="rId4" Type="http://schemas.openxmlformats.org/officeDocument/2006/relationships/slide" Target="slide1.xml"/></Relationships>
</file>

<file path=ppt/slides/_rels/slide20.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20.xml"/><Relationship Id="rId21" Type="http://schemas.openxmlformats.org/officeDocument/2006/relationships/slide" Target="slide15.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17.xml"/><Relationship Id="rId1" Type="http://schemas.openxmlformats.org/officeDocument/2006/relationships/tags" Target="../tags/tag26.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20.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 Id="rId22" Type="http://schemas.openxmlformats.org/officeDocument/2006/relationships/slide" Target="slide21.xml"/></Relationships>
</file>

<file path=ppt/slides/_rels/slide21.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21.xml"/><Relationship Id="rId21" Type="http://schemas.openxmlformats.org/officeDocument/2006/relationships/slide" Target="slide15.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17.xml"/><Relationship Id="rId1" Type="http://schemas.openxmlformats.org/officeDocument/2006/relationships/tags" Target="../tags/tag27.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20.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s>
</file>

<file path=ppt/slides/_rels/slide22.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22.xml"/><Relationship Id="rId21" Type="http://schemas.microsoft.com/office/2007/relationships/hdphoto" Target="../media/hdphoto5.wdp"/><Relationship Id="rId7" Type="http://schemas.openxmlformats.org/officeDocument/2006/relationships/slide" Target="slide22.xml"/><Relationship Id="rId12" Type="http://schemas.microsoft.com/office/2007/relationships/hdphoto" Target="../media/hdphoto2.wdp"/><Relationship Id="rId17" Type="http://schemas.openxmlformats.org/officeDocument/2006/relationships/image" Target="../media/image4.png"/><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28.xml"/><Relationship Id="rId6" Type="http://schemas.openxmlformats.org/officeDocument/2006/relationships/slide" Target="slide24.xml"/><Relationship Id="rId11" Type="http://schemas.openxmlformats.org/officeDocument/2006/relationships/image" Target="../media/image2.png"/><Relationship Id="rId5" Type="http://schemas.openxmlformats.org/officeDocument/2006/relationships/slide" Target="slide27.xml"/><Relationship Id="rId15" Type="http://schemas.microsoft.com/office/2007/relationships/hdphoto" Target="../media/hdphoto3.wdp"/><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23.xml"/></Relationships>
</file>

<file path=ppt/slides/_rels/slide23.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23.xml"/><Relationship Id="rId21" Type="http://schemas.openxmlformats.org/officeDocument/2006/relationships/slide" Target="slide24.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27.xml"/><Relationship Id="rId1" Type="http://schemas.openxmlformats.org/officeDocument/2006/relationships/tags" Target="../tags/tag29.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22.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s>
</file>

<file path=ppt/slides/_rels/slide24.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24.xml"/><Relationship Id="rId21" Type="http://schemas.openxmlformats.org/officeDocument/2006/relationships/slide" Target="slide24.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27.xml"/><Relationship Id="rId1" Type="http://schemas.openxmlformats.org/officeDocument/2006/relationships/tags" Target="../tags/tag30.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25.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 Id="rId22" Type="http://schemas.openxmlformats.org/officeDocument/2006/relationships/slide" Target="slide22.xml"/></Relationships>
</file>

<file path=ppt/slides/_rels/slide25.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25.xml"/><Relationship Id="rId21" Type="http://schemas.openxmlformats.org/officeDocument/2006/relationships/slide" Target="slide27.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26.xml"/><Relationship Id="rId1" Type="http://schemas.openxmlformats.org/officeDocument/2006/relationships/tags" Target="../tags/tag31.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24.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 Id="rId22" Type="http://schemas.openxmlformats.org/officeDocument/2006/relationships/slide" Target="slide22.xml"/></Relationships>
</file>

<file path=ppt/slides/_rels/slide26.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26.xml"/><Relationship Id="rId21" Type="http://schemas.openxmlformats.org/officeDocument/2006/relationships/slide" Target="slide24.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27.xml"/><Relationship Id="rId1" Type="http://schemas.openxmlformats.org/officeDocument/2006/relationships/tags" Target="../tags/tag32.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25.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 Id="rId22" Type="http://schemas.openxmlformats.org/officeDocument/2006/relationships/slide" Target="slide22.xml"/></Relationships>
</file>

<file path=ppt/slides/_rels/slide27.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27.xml"/><Relationship Id="rId21" Type="http://schemas.openxmlformats.org/officeDocument/2006/relationships/slide" Target="slide24.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27.xml"/><Relationship Id="rId1" Type="http://schemas.openxmlformats.org/officeDocument/2006/relationships/tags" Target="../tags/tag33.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28.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 Id="rId22" Type="http://schemas.openxmlformats.org/officeDocument/2006/relationships/slide" Target="slide22.xml"/></Relationships>
</file>

<file path=ppt/slides/_rels/slide28.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28.xml"/><Relationship Id="rId21" Type="http://schemas.openxmlformats.org/officeDocument/2006/relationships/slide" Target="slide22.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24.xml"/><Relationship Id="rId1" Type="http://schemas.openxmlformats.org/officeDocument/2006/relationships/tags" Target="../tags/tag34.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27.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s>
</file>

<file path=ppt/slides/_rels/slide29.xml.rels><?xml version="1.0" encoding="UTF-8" standalone="yes"?>
<Relationships xmlns="http://schemas.openxmlformats.org/package/2006/relationships"><Relationship Id="rId8" Type="http://schemas.openxmlformats.org/officeDocument/2006/relationships/slide" Target="slide29.xml"/><Relationship Id="rId13" Type="http://schemas.microsoft.com/office/2007/relationships/hdphoto" Target="../media/hdphoto2.wdp"/><Relationship Id="rId18" Type="http://schemas.openxmlformats.org/officeDocument/2006/relationships/image" Target="../media/image4.png"/><Relationship Id="rId3" Type="http://schemas.openxmlformats.org/officeDocument/2006/relationships/notesSlide" Target="../notesSlides/notesSlide29.xml"/><Relationship Id="rId21" Type="http://schemas.openxmlformats.org/officeDocument/2006/relationships/image" Target="../media/image5.png"/><Relationship Id="rId7" Type="http://schemas.openxmlformats.org/officeDocument/2006/relationships/slide" Target="slide33.xml"/><Relationship Id="rId12" Type="http://schemas.openxmlformats.org/officeDocument/2006/relationships/image" Target="../media/image2.png"/><Relationship Id="rId17" Type="http://schemas.openxmlformats.org/officeDocument/2006/relationships/slide" Target="slide1.xml"/><Relationship Id="rId2" Type="http://schemas.openxmlformats.org/officeDocument/2006/relationships/slideLayout" Target="../slideLayouts/slideLayout7.xml"/><Relationship Id="rId16" Type="http://schemas.microsoft.com/office/2007/relationships/hdphoto" Target="../media/hdphoto3.wdp"/><Relationship Id="rId20" Type="http://schemas.openxmlformats.org/officeDocument/2006/relationships/slide" Target="slide9.xml"/><Relationship Id="rId1" Type="http://schemas.openxmlformats.org/officeDocument/2006/relationships/tags" Target="../tags/tag35.xml"/><Relationship Id="rId6" Type="http://schemas.openxmlformats.org/officeDocument/2006/relationships/slide" Target="slide46.xml"/><Relationship Id="rId11" Type="http://schemas.microsoft.com/office/2007/relationships/hdphoto" Target="../media/hdphoto1.wdp"/><Relationship Id="rId5" Type="http://schemas.openxmlformats.org/officeDocument/2006/relationships/image" Target="../media/image32.png"/><Relationship Id="rId15" Type="http://schemas.openxmlformats.org/officeDocument/2006/relationships/image" Target="../media/image3.png"/><Relationship Id="rId23" Type="http://schemas.openxmlformats.org/officeDocument/2006/relationships/slide" Target="slide30.xml"/><Relationship Id="rId10" Type="http://schemas.openxmlformats.org/officeDocument/2006/relationships/image" Target="../media/image1.png"/><Relationship Id="rId19" Type="http://schemas.microsoft.com/office/2007/relationships/hdphoto" Target="../media/hdphoto4.wdp"/><Relationship Id="rId4" Type="http://schemas.openxmlformats.org/officeDocument/2006/relationships/image" Target="../media/image28.jpg"/><Relationship Id="rId9" Type="http://schemas.openxmlformats.org/officeDocument/2006/relationships/slide" Target="slide3.xml"/><Relationship Id="rId14" Type="http://schemas.openxmlformats.org/officeDocument/2006/relationships/slide" Target="slide5.xml"/><Relationship Id="rId22" Type="http://schemas.microsoft.com/office/2007/relationships/hdphoto" Target="../media/hdphoto5.wdp"/></Relationships>
</file>

<file path=ppt/slides/_rels/slide3.xml.rels><?xml version="1.0" encoding="UTF-8" standalone="yes"?>
<Relationships xmlns="http://schemas.openxmlformats.org/package/2006/relationships"><Relationship Id="rId13" Type="http://schemas.openxmlformats.org/officeDocument/2006/relationships/slide" Target="slide60.xml"/><Relationship Id="rId18" Type="http://schemas.microsoft.com/office/2007/relationships/hdphoto" Target="../media/hdphoto10.wdp"/><Relationship Id="rId26" Type="http://schemas.openxmlformats.org/officeDocument/2006/relationships/slide" Target="slide3.xml"/><Relationship Id="rId39" Type="http://schemas.openxmlformats.org/officeDocument/2006/relationships/image" Target="../media/image5.png"/><Relationship Id="rId21" Type="http://schemas.microsoft.com/office/2007/relationships/hdphoto" Target="../media/hdphoto11.wdp"/><Relationship Id="rId34" Type="http://schemas.microsoft.com/office/2007/relationships/hdphoto" Target="../media/hdphoto3.wdp"/><Relationship Id="rId7" Type="http://schemas.openxmlformats.org/officeDocument/2006/relationships/slide" Target="slide81.xml"/><Relationship Id="rId12" Type="http://schemas.microsoft.com/office/2007/relationships/hdphoto" Target="../media/hdphoto8.wdp"/><Relationship Id="rId17" Type="http://schemas.openxmlformats.org/officeDocument/2006/relationships/image" Target="../media/image15.png"/><Relationship Id="rId25" Type="http://schemas.openxmlformats.org/officeDocument/2006/relationships/slide" Target="slide13.xml"/><Relationship Id="rId33" Type="http://schemas.openxmlformats.org/officeDocument/2006/relationships/image" Target="../media/image3.png"/><Relationship Id="rId38" Type="http://schemas.openxmlformats.org/officeDocument/2006/relationships/slide" Target="slide9.xml"/><Relationship Id="rId2" Type="http://schemas.openxmlformats.org/officeDocument/2006/relationships/slideLayout" Target="../slideLayouts/slideLayout7.xml"/><Relationship Id="rId16" Type="http://schemas.openxmlformats.org/officeDocument/2006/relationships/slide" Target="slide46.xml"/><Relationship Id="rId20" Type="http://schemas.openxmlformats.org/officeDocument/2006/relationships/image" Target="../media/image16.png"/><Relationship Id="rId29" Type="http://schemas.openxmlformats.org/officeDocument/2006/relationships/slide" Target="slide8.xml"/><Relationship Id="rId1" Type="http://schemas.openxmlformats.org/officeDocument/2006/relationships/tags" Target="../tags/tag4.xml"/><Relationship Id="rId6" Type="http://schemas.microsoft.com/office/2007/relationships/hdphoto" Target="../media/hdphoto6.wdp"/><Relationship Id="rId11" Type="http://schemas.openxmlformats.org/officeDocument/2006/relationships/image" Target="../media/image13.png"/><Relationship Id="rId24" Type="http://schemas.microsoft.com/office/2007/relationships/hdphoto" Target="../media/hdphoto12.wdp"/><Relationship Id="rId32" Type="http://schemas.openxmlformats.org/officeDocument/2006/relationships/slide" Target="slide5.xml"/><Relationship Id="rId37" Type="http://schemas.microsoft.com/office/2007/relationships/hdphoto" Target="../media/hdphoto4.wdp"/><Relationship Id="rId40" Type="http://schemas.microsoft.com/office/2007/relationships/hdphoto" Target="../media/hdphoto5.wdp"/><Relationship Id="rId5" Type="http://schemas.openxmlformats.org/officeDocument/2006/relationships/image" Target="../media/image11.png"/><Relationship Id="rId15" Type="http://schemas.microsoft.com/office/2007/relationships/hdphoto" Target="../media/hdphoto9.wdp"/><Relationship Id="rId23" Type="http://schemas.openxmlformats.org/officeDocument/2006/relationships/image" Target="../media/image17.png"/><Relationship Id="rId28" Type="http://schemas.microsoft.com/office/2007/relationships/hdphoto" Target="../media/hdphoto1.wdp"/><Relationship Id="rId36" Type="http://schemas.openxmlformats.org/officeDocument/2006/relationships/image" Target="../media/image4.png"/><Relationship Id="rId10" Type="http://schemas.openxmlformats.org/officeDocument/2006/relationships/slide" Target="slide71.xml"/><Relationship Id="rId19" Type="http://schemas.openxmlformats.org/officeDocument/2006/relationships/slide" Target="slide27.xml"/><Relationship Id="rId31" Type="http://schemas.microsoft.com/office/2007/relationships/hdphoto" Target="../media/hdphoto2.wdp"/><Relationship Id="rId4" Type="http://schemas.openxmlformats.org/officeDocument/2006/relationships/slide" Target="slide78.xml"/><Relationship Id="rId9" Type="http://schemas.microsoft.com/office/2007/relationships/hdphoto" Target="../media/hdphoto7.wdp"/><Relationship Id="rId14" Type="http://schemas.openxmlformats.org/officeDocument/2006/relationships/image" Target="../media/image14.png"/><Relationship Id="rId22" Type="http://schemas.openxmlformats.org/officeDocument/2006/relationships/slide" Target="slide20.xml"/><Relationship Id="rId27" Type="http://schemas.openxmlformats.org/officeDocument/2006/relationships/image" Target="../media/image1.png"/><Relationship Id="rId30" Type="http://schemas.openxmlformats.org/officeDocument/2006/relationships/image" Target="../media/image2.png"/><Relationship Id="rId35" Type="http://schemas.openxmlformats.org/officeDocument/2006/relationships/slide" Target="slide1.xml"/><Relationship Id="rId8" Type="http://schemas.openxmlformats.org/officeDocument/2006/relationships/image" Target="../media/image12.png"/><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8" Type="http://schemas.microsoft.com/office/2007/relationships/hdphoto" Target="../media/hdphoto1.wdp"/><Relationship Id="rId13" Type="http://schemas.microsoft.com/office/2007/relationships/hdphoto" Target="../media/hdphoto3.wdp"/><Relationship Id="rId18" Type="http://schemas.openxmlformats.org/officeDocument/2006/relationships/image" Target="../media/image5.png"/><Relationship Id="rId3" Type="http://schemas.openxmlformats.org/officeDocument/2006/relationships/notesSlide" Target="../notesSlides/notesSlide30.xml"/><Relationship Id="rId21" Type="http://schemas.openxmlformats.org/officeDocument/2006/relationships/slide" Target="slide46.xml"/><Relationship Id="rId7" Type="http://schemas.openxmlformats.org/officeDocument/2006/relationships/image" Target="../media/image1.png"/><Relationship Id="rId12" Type="http://schemas.openxmlformats.org/officeDocument/2006/relationships/image" Target="../media/image3.png"/><Relationship Id="rId17"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4.wdp"/><Relationship Id="rId20" Type="http://schemas.openxmlformats.org/officeDocument/2006/relationships/slide" Target="slide31.xml"/><Relationship Id="rId1" Type="http://schemas.openxmlformats.org/officeDocument/2006/relationships/tags" Target="../tags/tag36.xml"/><Relationship Id="rId6" Type="http://schemas.openxmlformats.org/officeDocument/2006/relationships/slide" Target="slide3.xml"/><Relationship Id="rId11" Type="http://schemas.openxmlformats.org/officeDocument/2006/relationships/slide" Target="slide5.xml"/><Relationship Id="rId5" Type="http://schemas.openxmlformats.org/officeDocument/2006/relationships/image" Target="../media/image32.png"/><Relationship Id="rId15" Type="http://schemas.openxmlformats.org/officeDocument/2006/relationships/image" Target="../media/image4.png"/><Relationship Id="rId23" Type="http://schemas.openxmlformats.org/officeDocument/2006/relationships/slide" Target="slide29.xml"/><Relationship Id="rId10" Type="http://schemas.microsoft.com/office/2007/relationships/hdphoto" Target="../media/hdphoto2.wdp"/><Relationship Id="rId19" Type="http://schemas.microsoft.com/office/2007/relationships/hdphoto" Target="../media/hdphoto5.wdp"/><Relationship Id="rId4" Type="http://schemas.openxmlformats.org/officeDocument/2006/relationships/image" Target="../media/image28.jpg"/><Relationship Id="rId9" Type="http://schemas.openxmlformats.org/officeDocument/2006/relationships/image" Target="../media/image2.png"/><Relationship Id="rId14" Type="http://schemas.openxmlformats.org/officeDocument/2006/relationships/slide" Target="slide1.xml"/><Relationship Id="rId22" Type="http://schemas.openxmlformats.org/officeDocument/2006/relationships/slide" Target="slide33.xml"/></Relationships>
</file>

<file path=ppt/slides/_rels/slide31.xml.rels><?xml version="1.0" encoding="UTF-8" standalone="yes"?>
<Relationships xmlns="http://schemas.openxmlformats.org/package/2006/relationships"><Relationship Id="rId8" Type="http://schemas.microsoft.com/office/2007/relationships/hdphoto" Target="../media/hdphoto1.wdp"/><Relationship Id="rId13" Type="http://schemas.microsoft.com/office/2007/relationships/hdphoto" Target="../media/hdphoto3.wdp"/><Relationship Id="rId18" Type="http://schemas.openxmlformats.org/officeDocument/2006/relationships/image" Target="../media/image5.png"/><Relationship Id="rId3" Type="http://schemas.openxmlformats.org/officeDocument/2006/relationships/notesSlide" Target="../notesSlides/notesSlide31.xml"/><Relationship Id="rId21" Type="http://schemas.openxmlformats.org/officeDocument/2006/relationships/slide" Target="slide32.xml"/><Relationship Id="rId7" Type="http://schemas.openxmlformats.org/officeDocument/2006/relationships/image" Target="../media/image1.png"/><Relationship Id="rId12" Type="http://schemas.openxmlformats.org/officeDocument/2006/relationships/image" Target="../media/image3.png"/><Relationship Id="rId17"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4.wdp"/><Relationship Id="rId20" Type="http://schemas.openxmlformats.org/officeDocument/2006/relationships/slide" Target="slide30.xml"/><Relationship Id="rId1" Type="http://schemas.openxmlformats.org/officeDocument/2006/relationships/tags" Target="../tags/tag37.xml"/><Relationship Id="rId6" Type="http://schemas.openxmlformats.org/officeDocument/2006/relationships/slide" Target="slide3.xml"/><Relationship Id="rId11" Type="http://schemas.openxmlformats.org/officeDocument/2006/relationships/slide" Target="slide5.xml"/><Relationship Id="rId24" Type="http://schemas.openxmlformats.org/officeDocument/2006/relationships/slide" Target="slide29.xml"/><Relationship Id="rId5" Type="http://schemas.openxmlformats.org/officeDocument/2006/relationships/image" Target="../media/image32.png"/><Relationship Id="rId15" Type="http://schemas.openxmlformats.org/officeDocument/2006/relationships/image" Target="../media/image4.png"/><Relationship Id="rId23" Type="http://schemas.openxmlformats.org/officeDocument/2006/relationships/slide" Target="slide33.xml"/><Relationship Id="rId10" Type="http://schemas.microsoft.com/office/2007/relationships/hdphoto" Target="../media/hdphoto2.wdp"/><Relationship Id="rId19" Type="http://schemas.microsoft.com/office/2007/relationships/hdphoto" Target="../media/hdphoto5.wdp"/><Relationship Id="rId4" Type="http://schemas.openxmlformats.org/officeDocument/2006/relationships/image" Target="../media/image28.jpg"/><Relationship Id="rId9" Type="http://schemas.openxmlformats.org/officeDocument/2006/relationships/image" Target="../media/image2.png"/><Relationship Id="rId14" Type="http://schemas.openxmlformats.org/officeDocument/2006/relationships/slide" Target="slide1.xml"/><Relationship Id="rId22" Type="http://schemas.openxmlformats.org/officeDocument/2006/relationships/slide" Target="slide46.xml"/></Relationships>
</file>

<file path=ppt/slides/_rels/slide32.xml.rels><?xml version="1.0" encoding="UTF-8" standalone="yes"?>
<Relationships xmlns="http://schemas.openxmlformats.org/package/2006/relationships"><Relationship Id="rId8" Type="http://schemas.microsoft.com/office/2007/relationships/hdphoto" Target="../media/hdphoto1.wdp"/><Relationship Id="rId13" Type="http://schemas.microsoft.com/office/2007/relationships/hdphoto" Target="../media/hdphoto3.wdp"/><Relationship Id="rId18" Type="http://schemas.openxmlformats.org/officeDocument/2006/relationships/image" Target="../media/image5.png"/><Relationship Id="rId3" Type="http://schemas.openxmlformats.org/officeDocument/2006/relationships/notesSlide" Target="../notesSlides/notesSlide32.xml"/><Relationship Id="rId21" Type="http://schemas.openxmlformats.org/officeDocument/2006/relationships/slide" Target="slide46.xml"/><Relationship Id="rId7" Type="http://schemas.openxmlformats.org/officeDocument/2006/relationships/image" Target="../media/image1.png"/><Relationship Id="rId12" Type="http://schemas.openxmlformats.org/officeDocument/2006/relationships/image" Target="../media/image3.png"/><Relationship Id="rId17"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4.wdp"/><Relationship Id="rId20" Type="http://schemas.openxmlformats.org/officeDocument/2006/relationships/slide" Target="slide31.xml"/><Relationship Id="rId1" Type="http://schemas.openxmlformats.org/officeDocument/2006/relationships/tags" Target="../tags/tag38.xml"/><Relationship Id="rId6" Type="http://schemas.openxmlformats.org/officeDocument/2006/relationships/slide" Target="slide3.xml"/><Relationship Id="rId11" Type="http://schemas.openxmlformats.org/officeDocument/2006/relationships/slide" Target="slide5.xml"/><Relationship Id="rId5" Type="http://schemas.openxmlformats.org/officeDocument/2006/relationships/image" Target="../media/image32.png"/><Relationship Id="rId15" Type="http://schemas.openxmlformats.org/officeDocument/2006/relationships/image" Target="../media/image4.png"/><Relationship Id="rId23" Type="http://schemas.openxmlformats.org/officeDocument/2006/relationships/slide" Target="slide29.xml"/><Relationship Id="rId10" Type="http://schemas.microsoft.com/office/2007/relationships/hdphoto" Target="../media/hdphoto2.wdp"/><Relationship Id="rId19" Type="http://schemas.microsoft.com/office/2007/relationships/hdphoto" Target="../media/hdphoto5.wdp"/><Relationship Id="rId4" Type="http://schemas.openxmlformats.org/officeDocument/2006/relationships/image" Target="../media/image28.jpg"/><Relationship Id="rId9" Type="http://schemas.openxmlformats.org/officeDocument/2006/relationships/image" Target="../media/image2.png"/><Relationship Id="rId14" Type="http://schemas.openxmlformats.org/officeDocument/2006/relationships/slide" Target="slide1.xml"/><Relationship Id="rId22" Type="http://schemas.openxmlformats.org/officeDocument/2006/relationships/slide" Target="slide33.xml"/></Relationships>
</file>

<file path=ppt/slides/_rels/slide33.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33.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46.xml"/><Relationship Id="rId1" Type="http://schemas.openxmlformats.org/officeDocument/2006/relationships/tags" Target="../tags/tag39.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34.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29.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33.xml"/></Relationships>
</file>

<file path=ppt/slides/_rels/slide34.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34.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35.xml"/><Relationship Id="rId1" Type="http://schemas.openxmlformats.org/officeDocument/2006/relationships/tags" Target="../tags/tag40.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33.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29.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46.xml"/></Relationships>
</file>

<file path=ppt/slides/_rels/slide35.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35.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36.xml"/><Relationship Id="rId1" Type="http://schemas.openxmlformats.org/officeDocument/2006/relationships/tags" Target="../tags/tag41.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32" Type="http://schemas.openxmlformats.org/officeDocument/2006/relationships/slide" Target="slide29.xml"/><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34.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33.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46.xml"/></Relationships>
</file>

<file path=ppt/slides/_rels/slide36.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36.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37.xml"/><Relationship Id="rId1" Type="http://schemas.openxmlformats.org/officeDocument/2006/relationships/tags" Target="../tags/tag42.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32" Type="http://schemas.openxmlformats.org/officeDocument/2006/relationships/slide" Target="slide29.xml"/><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35.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33.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46.xml"/></Relationships>
</file>

<file path=ppt/slides/_rels/slide37.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37.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38.xml"/><Relationship Id="rId1" Type="http://schemas.openxmlformats.org/officeDocument/2006/relationships/tags" Target="../tags/tag43.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32" Type="http://schemas.openxmlformats.org/officeDocument/2006/relationships/slide" Target="slide29.xml"/><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36.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33.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46.xml"/></Relationships>
</file>

<file path=ppt/slides/_rels/slide38.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38.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39.xml"/><Relationship Id="rId1" Type="http://schemas.openxmlformats.org/officeDocument/2006/relationships/tags" Target="../tags/tag44.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32" Type="http://schemas.openxmlformats.org/officeDocument/2006/relationships/slide" Target="slide29.xml"/><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37.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33.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46.xml"/></Relationships>
</file>

<file path=ppt/slides/_rels/slide39.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39.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46.xml"/><Relationship Id="rId1" Type="http://schemas.openxmlformats.org/officeDocument/2006/relationships/tags" Target="../tags/tag45.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38.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29.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33.xml"/></Relationships>
</file>

<file path=ppt/slides/_rels/slide4.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4.png"/><Relationship Id="rId3" Type="http://schemas.openxmlformats.org/officeDocument/2006/relationships/notesSlide" Target="../notesSlides/notesSlide4.xml"/><Relationship Id="rId7" Type="http://schemas.openxmlformats.org/officeDocument/2006/relationships/image" Target="../media/image2.png"/><Relationship Id="rId12" Type="http://schemas.openxmlformats.org/officeDocument/2006/relationships/slide" Target="slide1.xml"/><Relationship Id="rId17" Type="http://schemas.microsoft.com/office/2007/relationships/hdphoto" Target="../media/hdphoto5.wdp"/><Relationship Id="rId2" Type="http://schemas.openxmlformats.org/officeDocument/2006/relationships/slideLayout" Target="../slideLayouts/slideLayout7.xml"/><Relationship Id="rId16" Type="http://schemas.openxmlformats.org/officeDocument/2006/relationships/image" Target="../media/image5.png"/><Relationship Id="rId1" Type="http://schemas.openxmlformats.org/officeDocument/2006/relationships/tags" Target="../tags/tag5.xml"/><Relationship Id="rId6" Type="http://schemas.microsoft.com/office/2007/relationships/hdphoto" Target="../media/hdphoto1.wdp"/><Relationship Id="rId11" Type="http://schemas.microsoft.com/office/2007/relationships/hdphoto" Target="../media/hdphoto3.wdp"/><Relationship Id="rId5" Type="http://schemas.openxmlformats.org/officeDocument/2006/relationships/image" Target="../media/image1.png"/><Relationship Id="rId15" Type="http://schemas.openxmlformats.org/officeDocument/2006/relationships/slide" Target="slide9.xml"/><Relationship Id="rId10" Type="http://schemas.openxmlformats.org/officeDocument/2006/relationships/image" Target="../media/image3.png"/><Relationship Id="rId4" Type="http://schemas.openxmlformats.org/officeDocument/2006/relationships/slide" Target="slide3.xml"/><Relationship Id="rId9" Type="http://schemas.openxmlformats.org/officeDocument/2006/relationships/slide" Target="slide5.xml"/><Relationship Id="rId14" Type="http://schemas.microsoft.com/office/2007/relationships/hdphoto" Target="../media/hdphoto4.wdp"/></Relationships>
</file>

<file path=ppt/slides/_rels/slide40.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40.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40.xml"/><Relationship Id="rId1" Type="http://schemas.openxmlformats.org/officeDocument/2006/relationships/tags" Target="../tags/tag46.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32" Type="http://schemas.openxmlformats.org/officeDocument/2006/relationships/slide" Target="slide29.xml"/><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18.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33.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46.xml"/></Relationships>
</file>

<file path=ppt/slides/_rels/slide41.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41.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42.xml"/><Relationship Id="rId1" Type="http://schemas.openxmlformats.org/officeDocument/2006/relationships/tags" Target="../tags/tag47.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32" Type="http://schemas.openxmlformats.org/officeDocument/2006/relationships/slide" Target="slide29.xml"/><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40.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33.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46.xml"/></Relationships>
</file>

<file path=ppt/slides/_rels/slide42.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42.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43.xml"/><Relationship Id="rId1" Type="http://schemas.openxmlformats.org/officeDocument/2006/relationships/tags" Target="../tags/tag48.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32" Type="http://schemas.openxmlformats.org/officeDocument/2006/relationships/slide" Target="slide29.xml"/><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41.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33.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46.xml"/></Relationships>
</file>

<file path=ppt/slides/_rels/slide43.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43.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44.xml"/><Relationship Id="rId1" Type="http://schemas.openxmlformats.org/officeDocument/2006/relationships/tags" Target="../tags/tag49.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32" Type="http://schemas.openxmlformats.org/officeDocument/2006/relationships/slide" Target="slide29.xml"/><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42.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33.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46.xml"/></Relationships>
</file>

<file path=ppt/slides/_rels/slide44.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44.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45.xml"/><Relationship Id="rId1" Type="http://schemas.openxmlformats.org/officeDocument/2006/relationships/tags" Target="../tags/tag50.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32" Type="http://schemas.openxmlformats.org/officeDocument/2006/relationships/slide" Target="slide29.xml"/><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43.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33.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46.xml"/></Relationships>
</file>

<file path=ppt/slides/_rels/slide45.xml.rels><?xml version="1.0" encoding="UTF-8" standalone="yes"?>
<Relationships xmlns="http://schemas.openxmlformats.org/package/2006/relationships"><Relationship Id="rId8" Type="http://schemas.openxmlformats.org/officeDocument/2006/relationships/image" Target="../media/image36.jpg"/><Relationship Id="rId13" Type="http://schemas.openxmlformats.org/officeDocument/2006/relationships/image" Target="../media/image41.png"/><Relationship Id="rId18" Type="http://schemas.microsoft.com/office/2007/relationships/hdphoto" Target="../media/hdphoto2.wdp"/><Relationship Id="rId26" Type="http://schemas.openxmlformats.org/officeDocument/2006/relationships/image" Target="../media/image5.png"/><Relationship Id="rId3" Type="http://schemas.openxmlformats.org/officeDocument/2006/relationships/notesSlide" Target="../notesSlides/notesSlide45.xml"/><Relationship Id="rId21" Type="http://schemas.microsoft.com/office/2007/relationships/hdphoto" Target="../media/hdphoto3.wdp"/><Relationship Id="rId7" Type="http://schemas.openxmlformats.org/officeDocument/2006/relationships/image" Target="../media/image35.jpg"/><Relationship Id="rId12" Type="http://schemas.openxmlformats.org/officeDocument/2006/relationships/image" Target="../media/image40.jpg"/><Relationship Id="rId17" Type="http://schemas.openxmlformats.org/officeDocument/2006/relationships/image" Target="../media/image2.png"/><Relationship Id="rId25"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1.wdp"/><Relationship Id="rId20" Type="http://schemas.openxmlformats.org/officeDocument/2006/relationships/image" Target="../media/image3.png"/><Relationship Id="rId29" Type="http://schemas.openxmlformats.org/officeDocument/2006/relationships/slide" Target="slide46.xml"/><Relationship Id="rId1" Type="http://schemas.openxmlformats.org/officeDocument/2006/relationships/tags" Target="../tags/tag51.xml"/><Relationship Id="rId6" Type="http://schemas.openxmlformats.org/officeDocument/2006/relationships/image" Target="../media/image34.jpg"/><Relationship Id="rId11" Type="http://schemas.openxmlformats.org/officeDocument/2006/relationships/image" Target="../media/image39.jpg"/><Relationship Id="rId24" Type="http://schemas.microsoft.com/office/2007/relationships/hdphoto" Target="../media/hdphoto4.wdp"/><Relationship Id="rId5" Type="http://schemas.openxmlformats.org/officeDocument/2006/relationships/image" Target="../media/image33.jpg"/><Relationship Id="rId15" Type="http://schemas.openxmlformats.org/officeDocument/2006/relationships/image" Target="../media/image1.png"/><Relationship Id="rId23" Type="http://schemas.openxmlformats.org/officeDocument/2006/relationships/image" Target="../media/image4.png"/><Relationship Id="rId28" Type="http://schemas.openxmlformats.org/officeDocument/2006/relationships/slide" Target="slide44.xml"/><Relationship Id="rId10" Type="http://schemas.openxmlformats.org/officeDocument/2006/relationships/image" Target="../media/image38.jpg"/><Relationship Id="rId19" Type="http://schemas.openxmlformats.org/officeDocument/2006/relationships/slide" Target="slide5.xml"/><Relationship Id="rId31" Type="http://schemas.openxmlformats.org/officeDocument/2006/relationships/slide" Target="slide29.xml"/><Relationship Id="rId4" Type="http://schemas.openxmlformats.org/officeDocument/2006/relationships/image" Target="../media/image28.jpg"/><Relationship Id="rId9" Type="http://schemas.openxmlformats.org/officeDocument/2006/relationships/image" Target="../media/image37.jpg"/><Relationship Id="rId14" Type="http://schemas.openxmlformats.org/officeDocument/2006/relationships/slide" Target="slide3.xml"/><Relationship Id="rId22" Type="http://schemas.openxmlformats.org/officeDocument/2006/relationships/slide" Target="slide1.xml"/><Relationship Id="rId27" Type="http://schemas.microsoft.com/office/2007/relationships/hdphoto" Target="../media/hdphoto5.wdp"/><Relationship Id="rId30" Type="http://schemas.openxmlformats.org/officeDocument/2006/relationships/slide" Target="slide33.xml"/></Relationships>
</file>

<file path=ppt/slides/_rels/slide46.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46.xml"/><Relationship Id="rId21" Type="http://schemas.openxmlformats.org/officeDocument/2006/relationships/slide" Target="slide33.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46.xml"/><Relationship Id="rId1" Type="http://schemas.openxmlformats.org/officeDocument/2006/relationships/tags" Target="../tags/tag52.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47.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 Id="rId22" Type="http://schemas.openxmlformats.org/officeDocument/2006/relationships/slide" Target="slide29.xml"/></Relationships>
</file>

<file path=ppt/slides/_rels/slide47.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47.xml"/><Relationship Id="rId21" Type="http://schemas.openxmlformats.org/officeDocument/2006/relationships/slide" Target="slide29.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33.xml"/><Relationship Id="rId1" Type="http://schemas.openxmlformats.org/officeDocument/2006/relationships/tags" Target="../tags/tag53.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46.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s>
</file>

<file path=ppt/slides/_rels/slide48.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48.xml"/><Relationship Id="rId21" Type="http://schemas.microsoft.com/office/2007/relationships/hdphoto" Target="../media/hdphoto5.wdp"/><Relationship Id="rId7" Type="http://schemas.openxmlformats.org/officeDocument/2006/relationships/slide" Target="slide48.xml"/><Relationship Id="rId12" Type="http://schemas.microsoft.com/office/2007/relationships/hdphoto" Target="../media/hdphoto2.wdp"/><Relationship Id="rId17" Type="http://schemas.openxmlformats.org/officeDocument/2006/relationships/image" Target="../media/image4.png"/><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54.xml"/><Relationship Id="rId6" Type="http://schemas.openxmlformats.org/officeDocument/2006/relationships/slide" Target="slide50.xml"/><Relationship Id="rId11" Type="http://schemas.openxmlformats.org/officeDocument/2006/relationships/image" Target="../media/image2.png"/><Relationship Id="rId5" Type="http://schemas.openxmlformats.org/officeDocument/2006/relationships/slide" Target="slide60.xml"/><Relationship Id="rId15" Type="http://schemas.microsoft.com/office/2007/relationships/hdphoto" Target="../media/hdphoto3.wdp"/><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49.xml"/></Relationships>
</file>

<file path=ppt/slides/_rels/slide49.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49.xml"/><Relationship Id="rId21" Type="http://schemas.openxmlformats.org/officeDocument/2006/relationships/slide" Target="slide50.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60.xml"/><Relationship Id="rId1" Type="http://schemas.openxmlformats.org/officeDocument/2006/relationships/tags" Target="../tags/tag55.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48.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3.png"/><Relationship Id="rId18" Type="http://schemas.openxmlformats.org/officeDocument/2006/relationships/slide" Target="slide9.xml"/><Relationship Id="rId3" Type="http://schemas.openxmlformats.org/officeDocument/2006/relationships/notesSlide" Target="../notesSlides/notesSlide5.xml"/><Relationship Id="rId7" Type="http://schemas.openxmlformats.org/officeDocument/2006/relationships/image" Target="../media/image1.png"/><Relationship Id="rId12" Type="http://schemas.openxmlformats.org/officeDocument/2006/relationships/slide" Target="slide5.xml"/><Relationship Id="rId17" Type="http://schemas.microsoft.com/office/2007/relationships/hdphoto" Target="../media/hdphoto4.wdp"/><Relationship Id="rId2" Type="http://schemas.openxmlformats.org/officeDocument/2006/relationships/slideLayout" Target="../slideLayouts/slideLayout7.xml"/><Relationship Id="rId16" Type="http://schemas.openxmlformats.org/officeDocument/2006/relationships/image" Target="../media/image4.png"/><Relationship Id="rId20" Type="http://schemas.microsoft.com/office/2007/relationships/hdphoto" Target="../media/hdphoto5.wdp"/><Relationship Id="rId1" Type="http://schemas.openxmlformats.org/officeDocument/2006/relationships/tags" Target="../tags/tag6.xml"/><Relationship Id="rId6" Type="http://schemas.openxmlformats.org/officeDocument/2006/relationships/slide" Target="slide3.xml"/><Relationship Id="rId11" Type="http://schemas.microsoft.com/office/2007/relationships/hdphoto" Target="../media/hdphoto2.wdp"/><Relationship Id="rId5" Type="http://schemas.openxmlformats.org/officeDocument/2006/relationships/slide" Target="slide6.xml"/><Relationship Id="rId15" Type="http://schemas.openxmlformats.org/officeDocument/2006/relationships/slide" Target="slide1.xml"/><Relationship Id="rId10" Type="http://schemas.openxmlformats.org/officeDocument/2006/relationships/image" Target="../media/image2.png"/><Relationship Id="rId19" Type="http://schemas.openxmlformats.org/officeDocument/2006/relationships/image" Target="../media/image5.png"/><Relationship Id="rId4" Type="http://schemas.openxmlformats.org/officeDocument/2006/relationships/image" Target="../media/image18.png"/><Relationship Id="rId9" Type="http://schemas.openxmlformats.org/officeDocument/2006/relationships/slide" Target="slide8.xml"/><Relationship Id="rId14" Type="http://schemas.microsoft.com/office/2007/relationships/hdphoto" Target="../media/hdphoto3.wdp"/></Relationships>
</file>

<file path=ppt/slides/_rels/slide50.xml.rels><?xml version="1.0" encoding="UTF-8" standalone="yes"?>
<Relationships xmlns="http://schemas.openxmlformats.org/package/2006/relationships"><Relationship Id="rId8" Type="http://schemas.openxmlformats.org/officeDocument/2006/relationships/image" Target="../media/image45.jpg"/><Relationship Id="rId13" Type="http://schemas.openxmlformats.org/officeDocument/2006/relationships/image" Target="../media/image2.png"/><Relationship Id="rId18" Type="http://schemas.openxmlformats.org/officeDocument/2006/relationships/slide" Target="slide1.xml"/><Relationship Id="rId26" Type="http://schemas.openxmlformats.org/officeDocument/2006/relationships/slide" Target="slide50.xml"/><Relationship Id="rId3" Type="http://schemas.openxmlformats.org/officeDocument/2006/relationships/notesSlide" Target="../notesSlides/notesSlide50.xml"/><Relationship Id="rId21" Type="http://schemas.openxmlformats.org/officeDocument/2006/relationships/slide" Target="slide9.xml"/><Relationship Id="rId7" Type="http://schemas.openxmlformats.org/officeDocument/2006/relationships/image" Target="../media/image44.jpg"/><Relationship Id="rId12" Type="http://schemas.microsoft.com/office/2007/relationships/hdphoto" Target="../media/hdphoto1.wdp"/><Relationship Id="rId17" Type="http://schemas.microsoft.com/office/2007/relationships/hdphoto" Target="../media/hdphoto3.wdp"/><Relationship Id="rId25" Type="http://schemas.openxmlformats.org/officeDocument/2006/relationships/slide" Target="slide60.xml"/><Relationship Id="rId2" Type="http://schemas.openxmlformats.org/officeDocument/2006/relationships/slideLayout" Target="../slideLayouts/slideLayout7.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56.xml"/><Relationship Id="rId6" Type="http://schemas.openxmlformats.org/officeDocument/2006/relationships/image" Target="../media/image43.jpg"/><Relationship Id="rId11" Type="http://schemas.openxmlformats.org/officeDocument/2006/relationships/image" Target="../media/image1.png"/><Relationship Id="rId24" Type="http://schemas.openxmlformats.org/officeDocument/2006/relationships/slide" Target="slide51.xml"/><Relationship Id="rId5" Type="http://schemas.openxmlformats.org/officeDocument/2006/relationships/image" Target="../media/image42.jpg"/><Relationship Id="rId15" Type="http://schemas.openxmlformats.org/officeDocument/2006/relationships/slide" Target="slide5.xml"/><Relationship Id="rId23" Type="http://schemas.microsoft.com/office/2007/relationships/hdphoto" Target="../media/hdphoto5.wdp"/><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image" Target="../media/image28.jpg"/><Relationship Id="rId9" Type="http://schemas.openxmlformats.org/officeDocument/2006/relationships/image" Target="../media/image46.jpg"/><Relationship Id="rId14" Type="http://schemas.microsoft.com/office/2007/relationships/hdphoto" Target="../media/hdphoto2.wdp"/><Relationship Id="rId22" Type="http://schemas.openxmlformats.org/officeDocument/2006/relationships/image" Target="../media/image5.png"/><Relationship Id="rId27" Type="http://schemas.openxmlformats.org/officeDocument/2006/relationships/slide" Target="slide48.xml"/></Relationships>
</file>

<file path=ppt/slides/_rels/slide51.xml.rels><?xml version="1.0" encoding="UTF-8" standalone="yes"?>
<Relationships xmlns="http://schemas.openxmlformats.org/package/2006/relationships"><Relationship Id="rId8" Type="http://schemas.openxmlformats.org/officeDocument/2006/relationships/image" Target="../media/image45.jpg"/><Relationship Id="rId13" Type="http://schemas.openxmlformats.org/officeDocument/2006/relationships/image" Target="../media/image2.png"/><Relationship Id="rId18" Type="http://schemas.openxmlformats.org/officeDocument/2006/relationships/slide" Target="slide1.xml"/><Relationship Id="rId26" Type="http://schemas.openxmlformats.org/officeDocument/2006/relationships/slide" Target="slide60.xml"/><Relationship Id="rId3" Type="http://schemas.openxmlformats.org/officeDocument/2006/relationships/notesSlide" Target="../notesSlides/notesSlide51.xml"/><Relationship Id="rId21" Type="http://schemas.openxmlformats.org/officeDocument/2006/relationships/slide" Target="slide9.xml"/><Relationship Id="rId7" Type="http://schemas.openxmlformats.org/officeDocument/2006/relationships/image" Target="../media/image44.jpg"/><Relationship Id="rId12" Type="http://schemas.microsoft.com/office/2007/relationships/hdphoto" Target="../media/hdphoto1.wdp"/><Relationship Id="rId17" Type="http://schemas.microsoft.com/office/2007/relationships/hdphoto" Target="../media/hdphoto3.wdp"/><Relationship Id="rId25" Type="http://schemas.openxmlformats.org/officeDocument/2006/relationships/slide" Target="slide52.xml"/><Relationship Id="rId2" Type="http://schemas.openxmlformats.org/officeDocument/2006/relationships/slideLayout" Target="../slideLayouts/slideLayout7.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57.xml"/><Relationship Id="rId6" Type="http://schemas.openxmlformats.org/officeDocument/2006/relationships/image" Target="../media/image43.jpg"/><Relationship Id="rId11" Type="http://schemas.openxmlformats.org/officeDocument/2006/relationships/image" Target="../media/image1.png"/><Relationship Id="rId24" Type="http://schemas.openxmlformats.org/officeDocument/2006/relationships/slide" Target="slide50.xml"/><Relationship Id="rId5" Type="http://schemas.openxmlformats.org/officeDocument/2006/relationships/image" Target="../media/image42.jpg"/><Relationship Id="rId15" Type="http://schemas.openxmlformats.org/officeDocument/2006/relationships/slide" Target="slide5.xml"/><Relationship Id="rId23" Type="http://schemas.microsoft.com/office/2007/relationships/hdphoto" Target="../media/hdphoto5.wdp"/><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image" Target="../media/image28.jpg"/><Relationship Id="rId9" Type="http://schemas.openxmlformats.org/officeDocument/2006/relationships/image" Target="../media/image46.jpg"/><Relationship Id="rId14" Type="http://schemas.microsoft.com/office/2007/relationships/hdphoto" Target="../media/hdphoto2.wdp"/><Relationship Id="rId22" Type="http://schemas.openxmlformats.org/officeDocument/2006/relationships/image" Target="../media/image5.png"/><Relationship Id="rId27" Type="http://schemas.openxmlformats.org/officeDocument/2006/relationships/slide" Target="slide48.xml"/></Relationships>
</file>

<file path=ppt/slides/_rels/slide52.xml.rels><?xml version="1.0" encoding="UTF-8" standalone="yes"?>
<Relationships xmlns="http://schemas.openxmlformats.org/package/2006/relationships"><Relationship Id="rId8" Type="http://schemas.openxmlformats.org/officeDocument/2006/relationships/image" Target="../media/image45.jpg"/><Relationship Id="rId13" Type="http://schemas.openxmlformats.org/officeDocument/2006/relationships/image" Target="../media/image2.png"/><Relationship Id="rId18" Type="http://schemas.openxmlformats.org/officeDocument/2006/relationships/slide" Target="slide1.xml"/><Relationship Id="rId26" Type="http://schemas.openxmlformats.org/officeDocument/2006/relationships/slide" Target="slide60.xml"/><Relationship Id="rId3" Type="http://schemas.openxmlformats.org/officeDocument/2006/relationships/notesSlide" Target="../notesSlides/notesSlide52.xml"/><Relationship Id="rId21" Type="http://schemas.openxmlformats.org/officeDocument/2006/relationships/slide" Target="slide9.xml"/><Relationship Id="rId7" Type="http://schemas.openxmlformats.org/officeDocument/2006/relationships/image" Target="../media/image44.jpg"/><Relationship Id="rId12" Type="http://schemas.microsoft.com/office/2007/relationships/hdphoto" Target="../media/hdphoto1.wdp"/><Relationship Id="rId17" Type="http://schemas.microsoft.com/office/2007/relationships/hdphoto" Target="../media/hdphoto3.wdp"/><Relationship Id="rId25" Type="http://schemas.openxmlformats.org/officeDocument/2006/relationships/slide" Target="slide53.xml"/><Relationship Id="rId2" Type="http://schemas.openxmlformats.org/officeDocument/2006/relationships/slideLayout" Target="../slideLayouts/slideLayout7.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58.xml"/><Relationship Id="rId6" Type="http://schemas.openxmlformats.org/officeDocument/2006/relationships/image" Target="../media/image43.jpg"/><Relationship Id="rId11" Type="http://schemas.openxmlformats.org/officeDocument/2006/relationships/image" Target="../media/image1.png"/><Relationship Id="rId24" Type="http://schemas.openxmlformats.org/officeDocument/2006/relationships/slide" Target="slide51.xml"/><Relationship Id="rId5" Type="http://schemas.openxmlformats.org/officeDocument/2006/relationships/image" Target="../media/image42.jpg"/><Relationship Id="rId15" Type="http://schemas.openxmlformats.org/officeDocument/2006/relationships/slide" Target="slide5.xml"/><Relationship Id="rId23" Type="http://schemas.microsoft.com/office/2007/relationships/hdphoto" Target="../media/hdphoto5.wdp"/><Relationship Id="rId28" Type="http://schemas.openxmlformats.org/officeDocument/2006/relationships/slide" Target="slide48.xml"/><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image" Target="../media/image28.jpg"/><Relationship Id="rId9" Type="http://schemas.openxmlformats.org/officeDocument/2006/relationships/image" Target="../media/image46.jpg"/><Relationship Id="rId14" Type="http://schemas.microsoft.com/office/2007/relationships/hdphoto" Target="../media/hdphoto2.wdp"/><Relationship Id="rId22" Type="http://schemas.openxmlformats.org/officeDocument/2006/relationships/image" Target="../media/image5.png"/><Relationship Id="rId27" Type="http://schemas.openxmlformats.org/officeDocument/2006/relationships/slide" Target="slide50.xml"/></Relationships>
</file>

<file path=ppt/slides/_rels/slide53.xml.rels><?xml version="1.0" encoding="UTF-8" standalone="yes"?>
<Relationships xmlns="http://schemas.openxmlformats.org/package/2006/relationships"><Relationship Id="rId8" Type="http://schemas.openxmlformats.org/officeDocument/2006/relationships/image" Target="../media/image45.jpg"/><Relationship Id="rId13" Type="http://schemas.openxmlformats.org/officeDocument/2006/relationships/image" Target="../media/image2.png"/><Relationship Id="rId18" Type="http://schemas.openxmlformats.org/officeDocument/2006/relationships/slide" Target="slide1.xml"/><Relationship Id="rId26" Type="http://schemas.openxmlformats.org/officeDocument/2006/relationships/slide" Target="slide60.xml"/><Relationship Id="rId3" Type="http://schemas.openxmlformats.org/officeDocument/2006/relationships/notesSlide" Target="../notesSlides/notesSlide53.xml"/><Relationship Id="rId21" Type="http://schemas.openxmlformats.org/officeDocument/2006/relationships/slide" Target="slide9.xml"/><Relationship Id="rId7" Type="http://schemas.openxmlformats.org/officeDocument/2006/relationships/image" Target="../media/image44.jpg"/><Relationship Id="rId12" Type="http://schemas.microsoft.com/office/2007/relationships/hdphoto" Target="../media/hdphoto1.wdp"/><Relationship Id="rId17" Type="http://schemas.microsoft.com/office/2007/relationships/hdphoto" Target="../media/hdphoto3.wdp"/><Relationship Id="rId25" Type="http://schemas.openxmlformats.org/officeDocument/2006/relationships/slide" Target="slide54.xml"/><Relationship Id="rId2" Type="http://schemas.openxmlformats.org/officeDocument/2006/relationships/slideLayout" Target="../slideLayouts/slideLayout7.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59.xml"/><Relationship Id="rId6" Type="http://schemas.openxmlformats.org/officeDocument/2006/relationships/image" Target="../media/image43.jpg"/><Relationship Id="rId11" Type="http://schemas.openxmlformats.org/officeDocument/2006/relationships/image" Target="../media/image1.png"/><Relationship Id="rId24" Type="http://schemas.openxmlformats.org/officeDocument/2006/relationships/slide" Target="slide52.xml"/><Relationship Id="rId5" Type="http://schemas.openxmlformats.org/officeDocument/2006/relationships/image" Target="../media/image42.jpg"/><Relationship Id="rId15" Type="http://schemas.openxmlformats.org/officeDocument/2006/relationships/slide" Target="slide5.xml"/><Relationship Id="rId23" Type="http://schemas.microsoft.com/office/2007/relationships/hdphoto" Target="../media/hdphoto5.wdp"/><Relationship Id="rId28" Type="http://schemas.openxmlformats.org/officeDocument/2006/relationships/slide" Target="slide48.xml"/><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image" Target="../media/image28.jpg"/><Relationship Id="rId9" Type="http://schemas.openxmlformats.org/officeDocument/2006/relationships/image" Target="../media/image46.jpg"/><Relationship Id="rId14" Type="http://schemas.microsoft.com/office/2007/relationships/hdphoto" Target="../media/hdphoto2.wdp"/><Relationship Id="rId22" Type="http://schemas.openxmlformats.org/officeDocument/2006/relationships/image" Target="../media/image5.png"/><Relationship Id="rId27" Type="http://schemas.openxmlformats.org/officeDocument/2006/relationships/slide" Target="slide50.xml"/></Relationships>
</file>

<file path=ppt/slides/_rels/slide54.xml.rels><?xml version="1.0" encoding="UTF-8" standalone="yes"?>
<Relationships xmlns="http://schemas.openxmlformats.org/package/2006/relationships"><Relationship Id="rId8" Type="http://schemas.openxmlformats.org/officeDocument/2006/relationships/image" Target="../media/image45.jpg"/><Relationship Id="rId13" Type="http://schemas.openxmlformats.org/officeDocument/2006/relationships/image" Target="../media/image2.png"/><Relationship Id="rId18" Type="http://schemas.openxmlformats.org/officeDocument/2006/relationships/slide" Target="slide1.xml"/><Relationship Id="rId26" Type="http://schemas.openxmlformats.org/officeDocument/2006/relationships/slide" Target="slide60.xml"/><Relationship Id="rId3" Type="http://schemas.openxmlformats.org/officeDocument/2006/relationships/notesSlide" Target="../notesSlides/notesSlide54.xml"/><Relationship Id="rId21" Type="http://schemas.openxmlformats.org/officeDocument/2006/relationships/slide" Target="slide9.xml"/><Relationship Id="rId7" Type="http://schemas.openxmlformats.org/officeDocument/2006/relationships/image" Target="../media/image44.jpg"/><Relationship Id="rId12" Type="http://schemas.microsoft.com/office/2007/relationships/hdphoto" Target="../media/hdphoto1.wdp"/><Relationship Id="rId17" Type="http://schemas.microsoft.com/office/2007/relationships/hdphoto" Target="../media/hdphoto3.wdp"/><Relationship Id="rId25" Type="http://schemas.openxmlformats.org/officeDocument/2006/relationships/slide" Target="slide55.xml"/><Relationship Id="rId2" Type="http://schemas.openxmlformats.org/officeDocument/2006/relationships/slideLayout" Target="../slideLayouts/slideLayout7.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60.xml"/><Relationship Id="rId6" Type="http://schemas.openxmlformats.org/officeDocument/2006/relationships/image" Target="../media/image43.jpg"/><Relationship Id="rId11" Type="http://schemas.openxmlformats.org/officeDocument/2006/relationships/image" Target="../media/image1.png"/><Relationship Id="rId24" Type="http://schemas.openxmlformats.org/officeDocument/2006/relationships/slide" Target="slide53.xml"/><Relationship Id="rId5" Type="http://schemas.openxmlformats.org/officeDocument/2006/relationships/image" Target="../media/image42.jpg"/><Relationship Id="rId15" Type="http://schemas.openxmlformats.org/officeDocument/2006/relationships/slide" Target="slide5.xml"/><Relationship Id="rId23" Type="http://schemas.microsoft.com/office/2007/relationships/hdphoto" Target="../media/hdphoto5.wdp"/><Relationship Id="rId28" Type="http://schemas.openxmlformats.org/officeDocument/2006/relationships/slide" Target="slide48.xml"/><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image" Target="../media/image28.jpg"/><Relationship Id="rId9" Type="http://schemas.openxmlformats.org/officeDocument/2006/relationships/image" Target="../media/image46.jpg"/><Relationship Id="rId14" Type="http://schemas.microsoft.com/office/2007/relationships/hdphoto" Target="../media/hdphoto2.wdp"/><Relationship Id="rId22" Type="http://schemas.openxmlformats.org/officeDocument/2006/relationships/image" Target="../media/image5.png"/><Relationship Id="rId27" Type="http://schemas.openxmlformats.org/officeDocument/2006/relationships/slide" Target="slide50.xml"/></Relationships>
</file>

<file path=ppt/slides/_rels/slide55.xml.rels><?xml version="1.0" encoding="UTF-8" standalone="yes"?>
<Relationships xmlns="http://schemas.openxmlformats.org/package/2006/relationships"><Relationship Id="rId8" Type="http://schemas.openxmlformats.org/officeDocument/2006/relationships/image" Target="../media/image45.jpg"/><Relationship Id="rId13" Type="http://schemas.openxmlformats.org/officeDocument/2006/relationships/image" Target="../media/image2.png"/><Relationship Id="rId18" Type="http://schemas.openxmlformats.org/officeDocument/2006/relationships/slide" Target="slide1.xml"/><Relationship Id="rId26" Type="http://schemas.openxmlformats.org/officeDocument/2006/relationships/slide" Target="slide60.xml"/><Relationship Id="rId3" Type="http://schemas.openxmlformats.org/officeDocument/2006/relationships/notesSlide" Target="../notesSlides/notesSlide55.xml"/><Relationship Id="rId21" Type="http://schemas.openxmlformats.org/officeDocument/2006/relationships/slide" Target="slide9.xml"/><Relationship Id="rId7" Type="http://schemas.openxmlformats.org/officeDocument/2006/relationships/image" Target="../media/image44.jpg"/><Relationship Id="rId12" Type="http://schemas.microsoft.com/office/2007/relationships/hdphoto" Target="../media/hdphoto1.wdp"/><Relationship Id="rId17" Type="http://schemas.microsoft.com/office/2007/relationships/hdphoto" Target="../media/hdphoto3.wdp"/><Relationship Id="rId25" Type="http://schemas.openxmlformats.org/officeDocument/2006/relationships/slide" Target="slide56.xml"/><Relationship Id="rId2" Type="http://schemas.openxmlformats.org/officeDocument/2006/relationships/slideLayout" Target="../slideLayouts/slideLayout7.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61.xml"/><Relationship Id="rId6" Type="http://schemas.openxmlformats.org/officeDocument/2006/relationships/image" Target="../media/image43.jpg"/><Relationship Id="rId11" Type="http://schemas.openxmlformats.org/officeDocument/2006/relationships/image" Target="../media/image1.png"/><Relationship Id="rId24" Type="http://schemas.openxmlformats.org/officeDocument/2006/relationships/slide" Target="slide54.xml"/><Relationship Id="rId5" Type="http://schemas.openxmlformats.org/officeDocument/2006/relationships/image" Target="../media/image42.jpg"/><Relationship Id="rId15" Type="http://schemas.openxmlformats.org/officeDocument/2006/relationships/slide" Target="slide5.xml"/><Relationship Id="rId23" Type="http://schemas.microsoft.com/office/2007/relationships/hdphoto" Target="../media/hdphoto5.wdp"/><Relationship Id="rId28" Type="http://schemas.openxmlformats.org/officeDocument/2006/relationships/slide" Target="slide48.xml"/><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image" Target="../media/image28.jpg"/><Relationship Id="rId9" Type="http://schemas.openxmlformats.org/officeDocument/2006/relationships/image" Target="../media/image46.jpg"/><Relationship Id="rId14" Type="http://schemas.microsoft.com/office/2007/relationships/hdphoto" Target="../media/hdphoto2.wdp"/><Relationship Id="rId22" Type="http://schemas.openxmlformats.org/officeDocument/2006/relationships/image" Target="../media/image5.png"/><Relationship Id="rId27" Type="http://schemas.openxmlformats.org/officeDocument/2006/relationships/slide" Target="slide50.xml"/></Relationships>
</file>

<file path=ppt/slides/_rels/slide56.xml.rels><?xml version="1.0" encoding="UTF-8" standalone="yes"?>
<Relationships xmlns="http://schemas.openxmlformats.org/package/2006/relationships"><Relationship Id="rId8" Type="http://schemas.openxmlformats.org/officeDocument/2006/relationships/image" Target="../media/image45.jpg"/><Relationship Id="rId13" Type="http://schemas.openxmlformats.org/officeDocument/2006/relationships/image" Target="../media/image2.png"/><Relationship Id="rId18" Type="http://schemas.openxmlformats.org/officeDocument/2006/relationships/slide" Target="slide1.xml"/><Relationship Id="rId26" Type="http://schemas.openxmlformats.org/officeDocument/2006/relationships/slide" Target="slide60.xml"/><Relationship Id="rId3" Type="http://schemas.openxmlformats.org/officeDocument/2006/relationships/notesSlide" Target="../notesSlides/notesSlide56.xml"/><Relationship Id="rId21" Type="http://schemas.openxmlformats.org/officeDocument/2006/relationships/slide" Target="slide9.xml"/><Relationship Id="rId7" Type="http://schemas.openxmlformats.org/officeDocument/2006/relationships/image" Target="../media/image44.jpg"/><Relationship Id="rId12" Type="http://schemas.microsoft.com/office/2007/relationships/hdphoto" Target="../media/hdphoto1.wdp"/><Relationship Id="rId17" Type="http://schemas.microsoft.com/office/2007/relationships/hdphoto" Target="../media/hdphoto3.wdp"/><Relationship Id="rId25" Type="http://schemas.openxmlformats.org/officeDocument/2006/relationships/slide" Target="slide57.xml"/><Relationship Id="rId2" Type="http://schemas.openxmlformats.org/officeDocument/2006/relationships/slideLayout" Target="../slideLayouts/slideLayout7.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62.xml"/><Relationship Id="rId6" Type="http://schemas.openxmlformats.org/officeDocument/2006/relationships/image" Target="../media/image43.jpg"/><Relationship Id="rId11" Type="http://schemas.openxmlformats.org/officeDocument/2006/relationships/image" Target="../media/image1.png"/><Relationship Id="rId24" Type="http://schemas.openxmlformats.org/officeDocument/2006/relationships/slide" Target="slide55.xml"/><Relationship Id="rId5" Type="http://schemas.openxmlformats.org/officeDocument/2006/relationships/image" Target="../media/image42.jpg"/><Relationship Id="rId15" Type="http://schemas.openxmlformats.org/officeDocument/2006/relationships/slide" Target="slide5.xml"/><Relationship Id="rId23" Type="http://schemas.microsoft.com/office/2007/relationships/hdphoto" Target="../media/hdphoto5.wdp"/><Relationship Id="rId28" Type="http://schemas.openxmlformats.org/officeDocument/2006/relationships/slide" Target="slide48.xml"/><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image" Target="../media/image28.jpg"/><Relationship Id="rId9" Type="http://schemas.openxmlformats.org/officeDocument/2006/relationships/image" Target="../media/image46.jpg"/><Relationship Id="rId14" Type="http://schemas.microsoft.com/office/2007/relationships/hdphoto" Target="../media/hdphoto2.wdp"/><Relationship Id="rId22" Type="http://schemas.openxmlformats.org/officeDocument/2006/relationships/image" Target="../media/image5.png"/><Relationship Id="rId27" Type="http://schemas.openxmlformats.org/officeDocument/2006/relationships/slide" Target="slide50.xml"/></Relationships>
</file>

<file path=ppt/slides/_rels/slide57.xml.rels><?xml version="1.0" encoding="UTF-8" standalone="yes"?>
<Relationships xmlns="http://schemas.openxmlformats.org/package/2006/relationships"><Relationship Id="rId8" Type="http://schemas.openxmlformats.org/officeDocument/2006/relationships/image" Target="../media/image45.jpg"/><Relationship Id="rId13" Type="http://schemas.openxmlformats.org/officeDocument/2006/relationships/image" Target="../media/image2.png"/><Relationship Id="rId18" Type="http://schemas.openxmlformats.org/officeDocument/2006/relationships/slide" Target="slide1.xml"/><Relationship Id="rId26" Type="http://schemas.openxmlformats.org/officeDocument/2006/relationships/slide" Target="slide60.xml"/><Relationship Id="rId3" Type="http://schemas.openxmlformats.org/officeDocument/2006/relationships/notesSlide" Target="../notesSlides/notesSlide57.xml"/><Relationship Id="rId21" Type="http://schemas.openxmlformats.org/officeDocument/2006/relationships/slide" Target="slide9.xml"/><Relationship Id="rId7" Type="http://schemas.openxmlformats.org/officeDocument/2006/relationships/image" Target="../media/image44.jpg"/><Relationship Id="rId12" Type="http://schemas.microsoft.com/office/2007/relationships/hdphoto" Target="../media/hdphoto1.wdp"/><Relationship Id="rId17" Type="http://schemas.microsoft.com/office/2007/relationships/hdphoto" Target="../media/hdphoto3.wdp"/><Relationship Id="rId25" Type="http://schemas.openxmlformats.org/officeDocument/2006/relationships/slide" Target="slide58.xml"/><Relationship Id="rId2" Type="http://schemas.openxmlformats.org/officeDocument/2006/relationships/slideLayout" Target="../slideLayouts/slideLayout7.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63.xml"/><Relationship Id="rId6" Type="http://schemas.openxmlformats.org/officeDocument/2006/relationships/image" Target="../media/image43.jpg"/><Relationship Id="rId11" Type="http://schemas.openxmlformats.org/officeDocument/2006/relationships/image" Target="../media/image1.png"/><Relationship Id="rId24" Type="http://schemas.openxmlformats.org/officeDocument/2006/relationships/slide" Target="slide56.xml"/><Relationship Id="rId5" Type="http://schemas.openxmlformats.org/officeDocument/2006/relationships/image" Target="../media/image42.jpg"/><Relationship Id="rId15" Type="http://schemas.openxmlformats.org/officeDocument/2006/relationships/slide" Target="slide5.xml"/><Relationship Id="rId23" Type="http://schemas.microsoft.com/office/2007/relationships/hdphoto" Target="../media/hdphoto5.wdp"/><Relationship Id="rId28" Type="http://schemas.openxmlformats.org/officeDocument/2006/relationships/slide" Target="slide48.xml"/><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image" Target="../media/image28.jpg"/><Relationship Id="rId9" Type="http://schemas.openxmlformats.org/officeDocument/2006/relationships/image" Target="../media/image46.jpg"/><Relationship Id="rId14" Type="http://schemas.microsoft.com/office/2007/relationships/hdphoto" Target="../media/hdphoto2.wdp"/><Relationship Id="rId22" Type="http://schemas.openxmlformats.org/officeDocument/2006/relationships/image" Target="../media/image5.png"/><Relationship Id="rId27" Type="http://schemas.openxmlformats.org/officeDocument/2006/relationships/slide" Target="slide50.xml"/></Relationships>
</file>

<file path=ppt/slides/_rels/slide58.xml.rels><?xml version="1.0" encoding="UTF-8" standalone="yes"?>
<Relationships xmlns="http://schemas.openxmlformats.org/package/2006/relationships"><Relationship Id="rId8" Type="http://schemas.openxmlformats.org/officeDocument/2006/relationships/image" Target="../media/image45.jpg"/><Relationship Id="rId13" Type="http://schemas.openxmlformats.org/officeDocument/2006/relationships/image" Target="../media/image2.png"/><Relationship Id="rId18" Type="http://schemas.openxmlformats.org/officeDocument/2006/relationships/slide" Target="slide1.xml"/><Relationship Id="rId26" Type="http://schemas.openxmlformats.org/officeDocument/2006/relationships/slide" Target="slide60.xml"/><Relationship Id="rId3" Type="http://schemas.openxmlformats.org/officeDocument/2006/relationships/notesSlide" Target="../notesSlides/notesSlide58.xml"/><Relationship Id="rId21" Type="http://schemas.openxmlformats.org/officeDocument/2006/relationships/slide" Target="slide9.xml"/><Relationship Id="rId7" Type="http://schemas.openxmlformats.org/officeDocument/2006/relationships/image" Target="../media/image44.jpg"/><Relationship Id="rId12" Type="http://schemas.microsoft.com/office/2007/relationships/hdphoto" Target="../media/hdphoto1.wdp"/><Relationship Id="rId17" Type="http://schemas.microsoft.com/office/2007/relationships/hdphoto" Target="../media/hdphoto3.wdp"/><Relationship Id="rId25" Type="http://schemas.openxmlformats.org/officeDocument/2006/relationships/slide" Target="slide59.xml"/><Relationship Id="rId2" Type="http://schemas.openxmlformats.org/officeDocument/2006/relationships/slideLayout" Target="../slideLayouts/slideLayout7.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64.xml"/><Relationship Id="rId6" Type="http://schemas.openxmlformats.org/officeDocument/2006/relationships/image" Target="../media/image43.jpg"/><Relationship Id="rId11" Type="http://schemas.openxmlformats.org/officeDocument/2006/relationships/image" Target="../media/image1.png"/><Relationship Id="rId24" Type="http://schemas.openxmlformats.org/officeDocument/2006/relationships/slide" Target="slide57.xml"/><Relationship Id="rId5" Type="http://schemas.openxmlformats.org/officeDocument/2006/relationships/image" Target="../media/image42.jpg"/><Relationship Id="rId15" Type="http://schemas.openxmlformats.org/officeDocument/2006/relationships/slide" Target="slide5.xml"/><Relationship Id="rId23" Type="http://schemas.microsoft.com/office/2007/relationships/hdphoto" Target="../media/hdphoto5.wdp"/><Relationship Id="rId28" Type="http://schemas.openxmlformats.org/officeDocument/2006/relationships/slide" Target="slide48.xml"/><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image" Target="../media/image28.jpg"/><Relationship Id="rId9" Type="http://schemas.openxmlformats.org/officeDocument/2006/relationships/image" Target="../media/image46.jpg"/><Relationship Id="rId14" Type="http://schemas.microsoft.com/office/2007/relationships/hdphoto" Target="../media/hdphoto2.wdp"/><Relationship Id="rId22" Type="http://schemas.openxmlformats.org/officeDocument/2006/relationships/image" Target="../media/image5.png"/><Relationship Id="rId27" Type="http://schemas.openxmlformats.org/officeDocument/2006/relationships/slide" Target="slide50.xml"/></Relationships>
</file>

<file path=ppt/slides/_rels/slide59.xml.rels><?xml version="1.0" encoding="UTF-8" standalone="yes"?>
<Relationships xmlns="http://schemas.openxmlformats.org/package/2006/relationships"><Relationship Id="rId8" Type="http://schemas.openxmlformats.org/officeDocument/2006/relationships/image" Target="../media/image45.jpg"/><Relationship Id="rId13" Type="http://schemas.openxmlformats.org/officeDocument/2006/relationships/image" Target="../media/image2.png"/><Relationship Id="rId18" Type="http://schemas.openxmlformats.org/officeDocument/2006/relationships/slide" Target="slide1.xml"/><Relationship Id="rId26" Type="http://schemas.openxmlformats.org/officeDocument/2006/relationships/slide" Target="slide50.xml"/><Relationship Id="rId3" Type="http://schemas.openxmlformats.org/officeDocument/2006/relationships/notesSlide" Target="../notesSlides/notesSlide59.xml"/><Relationship Id="rId21" Type="http://schemas.openxmlformats.org/officeDocument/2006/relationships/slide" Target="slide9.xml"/><Relationship Id="rId7" Type="http://schemas.openxmlformats.org/officeDocument/2006/relationships/image" Target="../media/image44.jpg"/><Relationship Id="rId12" Type="http://schemas.microsoft.com/office/2007/relationships/hdphoto" Target="../media/hdphoto1.wdp"/><Relationship Id="rId17" Type="http://schemas.microsoft.com/office/2007/relationships/hdphoto" Target="../media/hdphoto3.wdp"/><Relationship Id="rId25" Type="http://schemas.openxmlformats.org/officeDocument/2006/relationships/slide" Target="slide60.xml"/><Relationship Id="rId2" Type="http://schemas.openxmlformats.org/officeDocument/2006/relationships/slideLayout" Target="../slideLayouts/slideLayout7.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65.xml"/><Relationship Id="rId6" Type="http://schemas.openxmlformats.org/officeDocument/2006/relationships/image" Target="../media/image43.jpg"/><Relationship Id="rId11" Type="http://schemas.openxmlformats.org/officeDocument/2006/relationships/image" Target="../media/image1.png"/><Relationship Id="rId24" Type="http://schemas.openxmlformats.org/officeDocument/2006/relationships/slide" Target="slide58.xml"/><Relationship Id="rId5" Type="http://schemas.openxmlformats.org/officeDocument/2006/relationships/image" Target="../media/image42.jpg"/><Relationship Id="rId15" Type="http://schemas.openxmlformats.org/officeDocument/2006/relationships/slide" Target="slide5.xml"/><Relationship Id="rId23" Type="http://schemas.microsoft.com/office/2007/relationships/hdphoto" Target="../media/hdphoto5.wdp"/><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image" Target="../media/image28.jpg"/><Relationship Id="rId9" Type="http://schemas.openxmlformats.org/officeDocument/2006/relationships/image" Target="../media/image46.jpg"/><Relationship Id="rId14" Type="http://schemas.microsoft.com/office/2007/relationships/hdphoto" Target="../media/hdphoto2.wdp"/><Relationship Id="rId22" Type="http://schemas.openxmlformats.org/officeDocument/2006/relationships/image" Target="../media/image5.png"/><Relationship Id="rId27" Type="http://schemas.openxmlformats.org/officeDocument/2006/relationships/slide" Target="slide48.xml"/></Relationships>
</file>

<file path=ppt/slides/_rels/slide6.xml.rels><?xml version="1.0" encoding="UTF-8" standalone="yes"?>
<Relationships xmlns="http://schemas.openxmlformats.org/package/2006/relationships"><Relationship Id="rId8" Type="http://schemas.openxmlformats.org/officeDocument/2006/relationships/slide" Target="slide8.xml"/><Relationship Id="rId13" Type="http://schemas.microsoft.com/office/2007/relationships/hdphoto" Target="../media/hdphoto3.wdp"/><Relationship Id="rId18" Type="http://schemas.openxmlformats.org/officeDocument/2006/relationships/image" Target="../media/image5.png"/><Relationship Id="rId3" Type="http://schemas.openxmlformats.org/officeDocument/2006/relationships/notesSlide" Target="../notesSlides/notesSlide6.xml"/><Relationship Id="rId7" Type="http://schemas.microsoft.com/office/2007/relationships/hdphoto" Target="../media/hdphoto1.wdp"/><Relationship Id="rId12" Type="http://schemas.openxmlformats.org/officeDocument/2006/relationships/image" Target="../media/image3.png"/><Relationship Id="rId17"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4.wdp"/><Relationship Id="rId20" Type="http://schemas.openxmlformats.org/officeDocument/2006/relationships/slide" Target="slide7.xml"/><Relationship Id="rId1" Type="http://schemas.openxmlformats.org/officeDocument/2006/relationships/tags" Target="../tags/tag7.xml"/><Relationship Id="rId6" Type="http://schemas.openxmlformats.org/officeDocument/2006/relationships/image" Target="../media/image1.png"/><Relationship Id="rId11" Type="http://schemas.openxmlformats.org/officeDocument/2006/relationships/slide" Target="slide5.xml"/><Relationship Id="rId5" Type="http://schemas.openxmlformats.org/officeDocument/2006/relationships/slide" Target="slide3.xml"/><Relationship Id="rId15" Type="http://schemas.openxmlformats.org/officeDocument/2006/relationships/image" Target="../media/image4.png"/><Relationship Id="rId10" Type="http://schemas.microsoft.com/office/2007/relationships/hdphoto" Target="../media/hdphoto2.wdp"/><Relationship Id="rId19" Type="http://schemas.microsoft.com/office/2007/relationships/hdphoto" Target="../media/hdphoto5.wdp"/><Relationship Id="rId4" Type="http://schemas.openxmlformats.org/officeDocument/2006/relationships/image" Target="../media/image18.png"/><Relationship Id="rId9" Type="http://schemas.openxmlformats.org/officeDocument/2006/relationships/image" Target="../media/image2.png"/><Relationship Id="rId14" Type="http://schemas.openxmlformats.org/officeDocument/2006/relationships/slide" Target="slide1.xml"/></Relationships>
</file>

<file path=ppt/slides/_rels/slide60.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60.xml"/><Relationship Id="rId21" Type="http://schemas.openxmlformats.org/officeDocument/2006/relationships/slide" Target="slide50.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60.xml"/><Relationship Id="rId1" Type="http://schemas.openxmlformats.org/officeDocument/2006/relationships/tags" Target="../tags/tag66.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61.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 Id="rId22" Type="http://schemas.openxmlformats.org/officeDocument/2006/relationships/slide" Target="slide48.xml"/></Relationships>
</file>

<file path=ppt/slides/_rels/slide61.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61.xml"/><Relationship Id="rId21" Type="http://schemas.openxmlformats.org/officeDocument/2006/relationships/slide" Target="slide48.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50.xml"/><Relationship Id="rId1" Type="http://schemas.openxmlformats.org/officeDocument/2006/relationships/tags" Target="../tags/tag67.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60.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s>
</file>

<file path=ppt/slides/_rels/slide62.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62.xml"/><Relationship Id="rId21" Type="http://schemas.microsoft.com/office/2007/relationships/hdphoto" Target="../media/hdphoto5.wdp"/><Relationship Id="rId7" Type="http://schemas.openxmlformats.org/officeDocument/2006/relationships/slide" Target="slide62.xml"/><Relationship Id="rId12" Type="http://schemas.microsoft.com/office/2007/relationships/hdphoto" Target="../media/hdphoto2.wdp"/><Relationship Id="rId17" Type="http://schemas.openxmlformats.org/officeDocument/2006/relationships/image" Target="../media/image4.png"/><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68.xml"/><Relationship Id="rId6" Type="http://schemas.openxmlformats.org/officeDocument/2006/relationships/slide" Target="slide64.xml"/><Relationship Id="rId11" Type="http://schemas.openxmlformats.org/officeDocument/2006/relationships/image" Target="../media/image2.png"/><Relationship Id="rId5" Type="http://schemas.openxmlformats.org/officeDocument/2006/relationships/slide" Target="slide71.xml"/><Relationship Id="rId15" Type="http://schemas.microsoft.com/office/2007/relationships/hdphoto" Target="../media/hdphoto3.wdp"/><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63.xml"/></Relationships>
</file>

<file path=ppt/slides/_rels/slide63.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63.xml"/><Relationship Id="rId21" Type="http://schemas.openxmlformats.org/officeDocument/2006/relationships/slide" Target="slide64.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71.xml"/><Relationship Id="rId1" Type="http://schemas.openxmlformats.org/officeDocument/2006/relationships/tags" Target="../tags/tag69.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62.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s>
</file>

<file path=ppt/slides/_rels/slide64.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64.xml"/><Relationship Id="rId21" Type="http://schemas.microsoft.com/office/2007/relationships/hdphoto" Target="../media/hdphoto5.wdp"/><Relationship Id="rId7" Type="http://schemas.openxmlformats.org/officeDocument/2006/relationships/image" Target="../media/image49.png"/><Relationship Id="rId12" Type="http://schemas.microsoft.com/office/2007/relationships/hdphoto" Target="../media/hdphoto2.wdp"/><Relationship Id="rId17" Type="http://schemas.openxmlformats.org/officeDocument/2006/relationships/image" Target="../media/image4.png"/><Relationship Id="rId25" Type="http://schemas.openxmlformats.org/officeDocument/2006/relationships/slide" Target="slide62.xml"/><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70.xml"/><Relationship Id="rId6" Type="http://schemas.openxmlformats.org/officeDocument/2006/relationships/image" Target="../media/image48.gif"/><Relationship Id="rId11" Type="http://schemas.openxmlformats.org/officeDocument/2006/relationships/image" Target="../media/image2.png"/><Relationship Id="rId24" Type="http://schemas.openxmlformats.org/officeDocument/2006/relationships/slide" Target="slide64.xml"/><Relationship Id="rId5" Type="http://schemas.openxmlformats.org/officeDocument/2006/relationships/image" Target="../media/image47.png"/><Relationship Id="rId15" Type="http://schemas.microsoft.com/office/2007/relationships/hdphoto" Target="../media/hdphoto3.wdp"/><Relationship Id="rId23" Type="http://schemas.openxmlformats.org/officeDocument/2006/relationships/slide" Target="slide71.xml"/><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65.xml"/></Relationships>
</file>

<file path=ppt/slides/_rels/slide65.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65.xml"/><Relationship Id="rId21" Type="http://schemas.microsoft.com/office/2007/relationships/hdphoto" Target="../media/hdphoto5.wdp"/><Relationship Id="rId7" Type="http://schemas.openxmlformats.org/officeDocument/2006/relationships/image" Target="../media/image49.png"/><Relationship Id="rId12" Type="http://schemas.microsoft.com/office/2007/relationships/hdphoto" Target="../media/hdphoto2.wdp"/><Relationship Id="rId17" Type="http://schemas.openxmlformats.org/officeDocument/2006/relationships/image" Target="../media/image4.png"/><Relationship Id="rId25" Type="http://schemas.openxmlformats.org/officeDocument/2006/relationships/slide" Target="slide62.xml"/><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71.xml"/><Relationship Id="rId6" Type="http://schemas.openxmlformats.org/officeDocument/2006/relationships/image" Target="../media/image48.gif"/><Relationship Id="rId11" Type="http://schemas.openxmlformats.org/officeDocument/2006/relationships/image" Target="../media/image2.png"/><Relationship Id="rId24" Type="http://schemas.openxmlformats.org/officeDocument/2006/relationships/slide" Target="slide71.xml"/><Relationship Id="rId5" Type="http://schemas.openxmlformats.org/officeDocument/2006/relationships/image" Target="../media/image47.png"/><Relationship Id="rId15" Type="http://schemas.microsoft.com/office/2007/relationships/hdphoto" Target="../media/hdphoto3.wdp"/><Relationship Id="rId23" Type="http://schemas.openxmlformats.org/officeDocument/2006/relationships/slide" Target="slide66.xml"/><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64.xml"/></Relationships>
</file>

<file path=ppt/slides/_rels/slide66.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26" Type="http://schemas.openxmlformats.org/officeDocument/2006/relationships/slide" Target="slide62.xml"/><Relationship Id="rId3" Type="http://schemas.openxmlformats.org/officeDocument/2006/relationships/notesSlide" Target="../notesSlides/notesSlide66.xml"/><Relationship Id="rId21" Type="http://schemas.microsoft.com/office/2007/relationships/hdphoto" Target="../media/hdphoto5.wdp"/><Relationship Id="rId7" Type="http://schemas.openxmlformats.org/officeDocument/2006/relationships/image" Target="../media/image49.png"/><Relationship Id="rId12" Type="http://schemas.microsoft.com/office/2007/relationships/hdphoto" Target="../media/hdphoto2.wdp"/><Relationship Id="rId17" Type="http://schemas.openxmlformats.org/officeDocument/2006/relationships/image" Target="../media/image4.png"/><Relationship Id="rId25" Type="http://schemas.openxmlformats.org/officeDocument/2006/relationships/slide" Target="slide64.xml"/><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72.xml"/><Relationship Id="rId6" Type="http://schemas.openxmlformats.org/officeDocument/2006/relationships/image" Target="../media/image48.gif"/><Relationship Id="rId11" Type="http://schemas.openxmlformats.org/officeDocument/2006/relationships/image" Target="../media/image2.png"/><Relationship Id="rId24" Type="http://schemas.openxmlformats.org/officeDocument/2006/relationships/slide" Target="slide71.xml"/><Relationship Id="rId5" Type="http://schemas.openxmlformats.org/officeDocument/2006/relationships/image" Target="../media/image47.png"/><Relationship Id="rId15" Type="http://schemas.microsoft.com/office/2007/relationships/hdphoto" Target="../media/hdphoto3.wdp"/><Relationship Id="rId23" Type="http://schemas.openxmlformats.org/officeDocument/2006/relationships/slide" Target="slide67.xml"/><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65.xml"/></Relationships>
</file>

<file path=ppt/slides/_rels/slide67.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26" Type="http://schemas.openxmlformats.org/officeDocument/2006/relationships/slide" Target="slide62.xml"/><Relationship Id="rId3" Type="http://schemas.openxmlformats.org/officeDocument/2006/relationships/notesSlide" Target="../notesSlides/notesSlide67.xml"/><Relationship Id="rId21" Type="http://schemas.microsoft.com/office/2007/relationships/hdphoto" Target="../media/hdphoto5.wdp"/><Relationship Id="rId7" Type="http://schemas.openxmlformats.org/officeDocument/2006/relationships/image" Target="../media/image49.png"/><Relationship Id="rId12" Type="http://schemas.microsoft.com/office/2007/relationships/hdphoto" Target="../media/hdphoto2.wdp"/><Relationship Id="rId17" Type="http://schemas.openxmlformats.org/officeDocument/2006/relationships/image" Target="../media/image4.png"/><Relationship Id="rId25" Type="http://schemas.openxmlformats.org/officeDocument/2006/relationships/slide" Target="slide64.xml"/><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73.xml"/><Relationship Id="rId6" Type="http://schemas.openxmlformats.org/officeDocument/2006/relationships/image" Target="../media/image48.gif"/><Relationship Id="rId11" Type="http://schemas.openxmlformats.org/officeDocument/2006/relationships/image" Target="../media/image2.png"/><Relationship Id="rId24" Type="http://schemas.openxmlformats.org/officeDocument/2006/relationships/slide" Target="slide71.xml"/><Relationship Id="rId5" Type="http://schemas.openxmlformats.org/officeDocument/2006/relationships/image" Target="../media/image47.png"/><Relationship Id="rId15" Type="http://schemas.microsoft.com/office/2007/relationships/hdphoto" Target="../media/hdphoto3.wdp"/><Relationship Id="rId23" Type="http://schemas.openxmlformats.org/officeDocument/2006/relationships/slide" Target="slide68.xml"/><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66.xml"/></Relationships>
</file>

<file path=ppt/slides/_rels/slide68.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26" Type="http://schemas.openxmlformats.org/officeDocument/2006/relationships/slide" Target="slide62.xml"/><Relationship Id="rId3" Type="http://schemas.openxmlformats.org/officeDocument/2006/relationships/notesSlide" Target="../notesSlides/notesSlide68.xml"/><Relationship Id="rId21" Type="http://schemas.microsoft.com/office/2007/relationships/hdphoto" Target="../media/hdphoto5.wdp"/><Relationship Id="rId7" Type="http://schemas.openxmlformats.org/officeDocument/2006/relationships/image" Target="../media/image49.png"/><Relationship Id="rId12" Type="http://schemas.microsoft.com/office/2007/relationships/hdphoto" Target="../media/hdphoto2.wdp"/><Relationship Id="rId17" Type="http://schemas.openxmlformats.org/officeDocument/2006/relationships/image" Target="../media/image4.png"/><Relationship Id="rId25" Type="http://schemas.openxmlformats.org/officeDocument/2006/relationships/slide" Target="slide64.xml"/><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74.xml"/><Relationship Id="rId6" Type="http://schemas.openxmlformats.org/officeDocument/2006/relationships/image" Target="../media/image48.gif"/><Relationship Id="rId11" Type="http://schemas.openxmlformats.org/officeDocument/2006/relationships/image" Target="../media/image2.png"/><Relationship Id="rId24" Type="http://schemas.openxmlformats.org/officeDocument/2006/relationships/slide" Target="slide71.xml"/><Relationship Id="rId5" Type="http://schemas.openxmlformats.org/officeDocument/2006/relationships/image" Target="../media/image47.png"/><Relationship Id="rId15" Type="http://schemas.microsoft.com/office/2007/relationships/hdphoto" Target="../media/hdphoto3.wdp"/><Relationship Id="rId23" Type="http://schemas.openxmlformats.org/officeDocument/2006/relationships/slide" Target="slide69.xml"/><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67.xml"/></Relationships>
</file>

<file path=ppt/slides/_rels/slide69.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26" Type="http://schemas.openxmlformats.org/officeDocument/2006/relationships/slide" Target="slide62.xml"/><Relationship Id="rId3" Type="http://schemas.openxmlformats.org/officeDocument/2006/relationships/notesSlide" Target="../notesSlides/notesSlide69.xml"/><Relationship Id="rId21" Type="http://schemas.microsoft.com/office/2007/relationships/hdphoto" Target="../media/hdphoto5.wdp"/><Relationship Id="rId7" Type="http://schemas.openxmlformats.org/officeDocument/2006/relationships/image" Target="../media/image49.png"/><Relationship Id="rId12" Type="http://schemas.microsoft.com/office/2007/relationships/hdphoto" Target="../media/hdphoto2.wdp"/><Relationship Id="rId17" Type="http://schemas.openxmlformats.org/officeDocument/2006/relationships/image" Target="../media/image4.png"/><Relationship Id="rId25" Type="http://schemas.openxmlformats.org/officeDocument/2006/relationships/slide" Target="slide64.xml"/><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75.xml"/><Relationship Id="rId6" Type="http://schemas.openxmlformats.org/officeDocument/2006/relationships/image" Target="../media/image48.gif"/><Relationship Id="rId11" Type="http://schemas.openxmlformats.org/officeDocument/2006/relationships/image" Target="../media/image2.png"/><Relationship Id="rId24" Type="http://schemas.openxmlformats.org/officeDocument/2006/relationships/slide" Target="slide71.xml"/><Relationship Id="rId5" Type="http://schemas.openxmlformats.org/officeDocument/2006/relationships/image" Target="../media/image47.png"/><Relationship Id="rId15" Type="http://schemas.microsoft.com/office/2007/relationships/hdphoto" Target="../media/hdphoto3.wdp"/><Relationship Id="rId23" Type="http://schemas.openxmlformats.org/officeDocument/2006/relationships/slide" Target="slide70.xml"/><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68.xml"/></Relationships>
</file>

<file path=ppt/slides/_rels/slide7.xml.rels><?xml version="1.0" encoding="UTF-8" standalone="yes"?>
<Relationships xmlns="http://schemas.openxmlformats.org/package/2006/relationships"><Relationship Id="rId8" Type="http://schemas.openxmlformats.org/officeDocument/2006/relationships/slide" Target="slide8.xml"/><Relationship Id="rId13" Type="http://schemas.microsoft.com/office/2007/relationships/hdphoto" Target="../media/hdphoto3.wdp"/><Relationship Id="rId18" Type="http://schemas.openxmlformats.org/officeDocument/2006/relationships/image" Target="../media/image5.png"/><Relationship Id="rId3" Type="http://schemas.openxmlformats.org/officeDocument/2006/relationships/notesSlide" Target="../notesSlides/notesSlide7.xml"/><Relationship Id="rId7" Type="http://schemas.microsoft.com/office/2007/relationships/hdphoto" Target="../media/hdphoto1.wdp"/><Relationship Id="rId12" Type="http://schemas.openxmlformats.org/officeDocument/2006/relationships/image" Target="../media/image3.png"/><Relationship Id="rId17"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4.wdp"/><Relationship Id="rId20" Type="http://schemas.openxmlformats.org/officeDocument/2006/relationships/slide" Target="slide6.xml"/><Relationship Id="rId1" Type="http://schemas.openxmlformats.org/officeDocument/2006/relationships/tags" Target="../tags/tag8.xml"/><Relationship Id="rId6" Type="http://schemas.openxmlformats.org/officeDocument/2006/relationships/image" Target="../media/image1.png"/><Relationship Id="rId11" Type="http://schemas.openxmlformats.org/officeDocument/2006/relationships/slide" Target="slide5.xml"/><Relationship Id="rId5" Type="http://schemas.openxmlformats.org/officeDocument/2006/relationships/slide" Target="slide3.xml"/><Relationship Id="rId15" Type="http://schemas.openxmlformats.org/officeDocument/2006/relationships/image" Target="../media/image4.png"/><Relationship Id="rId10" Type="http://schemas.microsoft.com/office/2007/relationships/hdphoto" Target="../media/hdphoto2.wdp"/><Relationship Id="rId19" Type="http://schemas.microsoft.com/office/2007/relationships/hdphoto" Target="../media/hdphoto5.wdp"/><Relationship Id="rId4" Type="http://schemas.openxmlformats.org/officeDocument/2006/relationships/image" Target="../media/image18.png"/><Relationship Id="rId9" Type="http://schemas.openxmlformats.org/officeDocument/2006/relationships/image" Target="../media/image2.png"/><Relationship Id="rId14" Type="http://schemas.openxmlformats.org/officeDocument/2006/relationships/slide" Target="slide1.xml"/></Relationships>
</file>

<file path=ppt/slides/_rels/slide70.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70.xml"/><Relationship Id="rId21" Type="http://schemas.microsoft.com/office/2007/relationships/hdphoto" Target="../media/hdphoto5.wdp"/><Relationship Id="rId7" Type="http://schemas.openxmlformats.org/officeDocument/2006/relationships/image" Target="../media/image49.png"/><Relationship Id="rId12" Type="http://schemas.microsoft.com/office/2007/relationships/hdphoto" Target="../media/hdphoto2.wdp"/><Relationship Id="rId17" Type="http://schemas.openxmlformats.org/officeDocument/2006/relationships/image" Target="../media/image4.png"/><Relationship Id="rId25" Type="http://schemas.openxmlformats.org/officeDocument/2006/relationships/slide" Target="slide62.xml"/><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76.xml"/><Relationship Id="rId6" Type="http://schemas.openxmlformats.org/officeDocument/2006/relationships/image" Target="../media/image48.gif"/><Relationship Id="rId11" Type="http://schemas.openxmlformats.org/officeDocument/2006/relationships/image" Target="../media/image2.png"/><Relationship Id="rId24" Type="http://schemas.openxmlformats.org/officeDocument/2006/relationships/slide" Target="slide64.xml"/><Relationship Id="rId5" Type="http://schemas.openxmlformats.org/officeDocument/2006/relationships/image" Target="../media/image47.png"/><Relationship Id="rId15" Type="http://schemas.microsoft.com/office/2007/relationships/hdphoto" Target="../media/hdphoto3.wdp"/><Relationship Id="rId23" Type="http://schemas.openxmlformats.org/officeDocument/2006/relationships/slide" Target="slide71.xml"/><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69.xml"/></Relationships>
</file>

<file path=ppt/slides/_rels/slide71.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71.xml"/><Relationship Id="rId21" Type="http://schemas.openxmlformats.org/officeDocument/2006/relationships/slide" Target="slide64.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71.xml"/><Relationship Id="rId1" Type="http://schemas.openxmlformats.org/officeDocument/2006/relationships/tags" Target="../tags/tag77.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72.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 Id="rId22" Type="http://schemas.openxmlformats.org/officeDocument/2006/relationships/slide" Target="slide62.xml"/></Relationships>
</file>

<file path=ppt/slides/_rels/slide72.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72.xml"/><Relationship Id="rId21" Type="http://schemas.openxmlformats.org/officeDocument/2006/relationships/slide" Target="slide62.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64.xml"/><Relationship Id="rId1" Type="http://schemas.openxmlformats.org/officeDocument/2006/relationships/tags" Target="../tags/tag78.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71.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s>
</file>

<file path=ppt/slides/_rels/slide73.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73.xml"/><Relationship Id="rId21" Type="http://schemas.microsoft.com/office/2007/relationships/hdphoto" Target="../media/hdphoto5.wdp"/><Relationship Id="rId7" Type="http://schemas.openxmlformats.org/officeDocument/2006/relationships/slide" Target="slide73.xml"/><Relationship Id="rId12" Type="http://schemas.microsoft.com/office/2007/relationships/hdphoto" Target="../media/hdphoto2.wdp"/><Relationship Id="rId17" Type="http://schemas.openxmlformats.org/officeDocument/2006/relationships/image" Target="../media/image4.png"/><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79.xml"/><Relationship Id="rId6" Type="http://schemas.openxmlformats.org/officeDocument/2006/relationships/slide" Target="slide75.xml"/><Relationship Id="rId11" Type="http://schemas.openxmlformats.org/officeDocument/2006/relationships/image" Target="../media/image2.png"/><Relationship Id="rId5" Type="http://schemas.openxmlformats.org/officeDocument/2006/relationships/slide" Target="slide78.xml"/><Relationship Id="rId15" Type="http://schemas.microsoft.com/office/2007/relationships/hdphoto" Target="../media/hdphoto3.wdp"/><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8.jpg"/><Relationship Id="rId9" Type="http://schemas.openxmlformats.org/officeDocument/2006/relationships/image" Target="../media/image1.png"/><Relationship Id="rId14" Type="http://schemas.openxmlformats.org/officeDocument/2006/relationships/image" Target="../media/image3.png"/><Relationship Id="rId22" Type="http://schemas.openxmlformats.org/officeDocument/2006/relationships/slide" Target="slide74.xml"/></Relationships>
</file>

<file path=ppt/slides/_rels/slide74.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74.xml"/><Relationship Id="rId21" Type="http://schemas.openxmlformats.org/officeDocument/2006/relationships/slide" Target="slide75.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78.xml"/><Relationship Id="rId1" Type="http://schemas.openxmlformats.org/officeDocument/2006/relationships/tags" Target="../tags/tag80.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73.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s>
</file>

<file path=ppt/slides/_rels/slide75.xml.rels><?xml version="1.0" encoding="UTF-8" standalone="yes"?>
<Relationships xmlns="http://schemas.openxmlformats.org/package/2006/relationships"><Relationship Id="rId8" Type="http://schemas.microsoft.com/office/2007/relationships/hdphoto" Target="../media/hdphoto1.wdp"/><Relationship Id="rId13" Type="http://schemas.microsoft.com/office/2007/relationships/hdphoto" Target="../media/hdphoto3.wdp"/><Relationship Id="rId18" Type="http://schemas.openxmlformats.org/officeDocument/2006/relationships/image" Target="../media/image5.png"/><Relationship Id="rId3" Type="http://schemas.openxmlformats.org/officeDocument/2006/relationships/notesSlide" Target="../notesSlides/notesSlide75.xml"/><Relationship Id="rId21" Type="http://schemas.openxmlformats.org/officeDocument/2006/relationships/slide" Target="slide78.xml"/><Relationship Id="rId7" Type="http://schemas.openxmlformats.org/officeDocument/2006/relationships/image" Target="../media/image1.png"/><Relationship Id="rId12" Type="http://schemas.openxmlformats.org/officeDocument/2006/relationships/image" Target="../media/image3.png"/><Relationship Id="rId17"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4.wdp"/><Relationship Id="rId20" Type="http://schemas.openxmlformats.org/officeDocument/2006/relationships/slide" Target="slide76.xml"/><Relationship Id="rId1" Type="http://schemas.openxmlformats.org/officeDocument/2006/relationships/tags" Target="../tags/tag81.xml"/><Relationship Id="rId6" Type="http://schemas.openxmlformats.org/officeDocument/2006/relationships/slide" Target="slide3.xml"/><Relationship Id="rId11" Type="http://schemas.openxmlformats.org/officeDocument/2006/relationships/slide" Target="slide5.xml"/><Relationship Id="rId5" Type="http://schemas.openxmlformats.org/officeDocument/2006/relationships/image" Target="../media/image50.png"/><Relationship Id="rId15" Type="http://schemas.openxmlformats.org/officeDocument/2006/relationships/image" Target="../media/image4.png"/><Relationship Id="rId23" Type="http://schemas.openxmlformats.org/officeDocument/2006/relationships/slide" Target="slide73.xml"/><Relationship Id="rId10" Type="http://schemas.microsoft.com/office/2007/relationships/hdphoto" Target="../media/hdphoto2.wdp"/><Relationship Id="rId19" Type="http://schemas.microsoft.com/office/2007/relationships/hdphoto" Target="../media/hdphoto5.wdp"/><Relationship Id="rId4" Type="http://schemas.openxmlformats.org/officeDocument/2006/relationships/image" Target="../media/image28.jpg"/><Relationship Id="rId9" Type="http://schemas.openxmlformats.org/officeDocument/2006/relationships/image" Target="../media/image2.png"/><Relationship Id="rId14" Type="http://schemas.openxmlformats.org/officeDocument/2006/relationships/slide" Target="slide1.xml"/><Relationship Id="rId22" Type="http://schemas.openxmlformats.org/officeDocument/2006/relationships/slide" Target="slide75.xml"/></Relationships>
</file>

<file path=ppt/slides/_rels/slide76.xml.rels><?xml version="1.0" encoding="UTF-8" standalone="yes"?>
<Relationships xmlns="http://schemas.openxmlformats.org/package/2006/relationships"><Relationship Id="rId8" Type="http://schemas.microsoft.com/office/2007/relationships/hdphoto" Target="../media/hdphoto1.wdp"/><Relationship Id="rId13" Type="http://schemas.microsoft.com/office/2007/relationships/hdphoto" Target="../media/hdphoto3.wdp"/><Relationship Id="rId18" Type="http://schemas.openxmlformats.org/officeDocument/2006/relationships/image" Target="../media/image5.png"/><Relationship Id="rId3" Type="http://schemas.openxmlformats.org/officeDocument/2006/relationships/notesSlide" Target="../notesSlides/notesSlide76.xml"/><Relationship Id="rId21" Type="http://schemas.openxmlformats.org/officeDocument/2006/relationships/slide" Target="slide77.xml"/><Relationship Id="rId7" Type="http://schemas.openxmlformats.org/officeDocument/2006/relationships/image" Target="../media/image1.png"/><Relationship Id="rId12" Type="http://schemas.openxmlformats.org/officeDocument/2006/relationships/image" Target="../media/image3.png"/><Relationship Id="rId17"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4.wdp"/><Relationship Id="rId20" Type="http://schemas.openxmlformats.org/officeDocument/2006/relationships/slide" Target="slide75.xml"/><Relationship Id="rId1" Type="http://schemas.openxmlformats.org/officeDocument/2006/relationships/tags" Target="../tags/tag82.xml"/><Relationship Id="rId6" Type="http://schemas.openxmlformats.org/officeDocument/2006/relationships/slide" Target="slide3.xml"/><Relationship Id="rId11" Type="http://schemas.openxmlformats.org/officeDocument/2006/relationships/slide" Target="slide5.xml"/><Relationship Id="rId5" Type="http://schemas.openxmlformats.org/officeDocument/2006/relationships/image" Target="../media/image50.png"/><Relationship Id="rId15" Type="http://schemas.openxmlformats.org/officeDocument/2006/relationships/image" Target="../media/image4.png"/><Relationship Id="rId23" Type="http://schemas.openxmlformats.org/officeDocument/2006/relationships/slide" Target="slide73.xml"/><Relationship Id="rId10" Type="http://schemas.microsoft.com/office/2007/relationships/hdphoto" Target="../media/hdphoto2.wdp"/><Relationship Id="rId19" Type="http://schemas.microsoft.com/office/2007/relationships/hdphoto" Target="../media/hdphoto5.wdp"/><Relationship Id="rId4" Type="http://schemas.openxmlformats.org/officeDocument/2006/relationships/image" Target="../media/image28.jpg"/><Relationship Id="rId9" Type="http://schemas.openxmlformats.org/officeDocument/2006/relationships/image" Target="../media/image2.png"/><Relationship Id="rId14" Type="http://schemas.openxmlformats.org/officeDocument/2006/relationships/slide" Target="slide1.xml"/><Relationship Id="rId22" Type="http://schemas.openxmlformats.org/officeDocument/2006/relationships/slide" Target="slide78.xml"/></Relationships>
</file>

<file path=ppt/slides/_rels/slide77.xml.rels><?xml version="1.0" encoding="UTF-8" standalone="yes"?>
<Relationships xmlns="http://schemas.openxmlformats.org/package/2006/relationships"><Relationship Id="rId8" Type="http://schemas.microsoft.com/office/2007/relationships/hdphoto" Target="../media/hdphoto1.wdp"/><Relationship Id="rId13" Type="http://schemas.microsoft.com/office/2007/relationships/hdphoto" Target="../media/hdphoto3.wdp"/><Relationship Id="rId18" Type="http://schemas.openxmlformats.org/officeDocument/2006/relationships/image" Target="../media/image5.png"/><Relationship Id="rId3" Type="http://schemas.openxmlformats.org/officeDocument/2006/relationships/notesSlide" Target="../notesSlides/notesSlide77.xml"/><Relationship Id="rId21" Type="http://schemas.openxmlformats.org/officeDocument/2006/relationships/slide" Target="slide78.xml"/><Relationship Id="rId7" Type="http://schemas.openxmlformats.org/officeDocument/2006/relationships/image" Target="../media/image1.png"/><Relationship Id="rId12" Type="http://schemas.openxmlformats.org/officeDocument/2006/relationships/image" Target="../media/image3.png"/><Relationship Id="rId17"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4.wdp"/><Relationship Id="rId20" Type="http://schemas.openxmlformats.org/officeDocument/2006/relationships/slide" Target="slide76.xml"/><Relationship Id="rId1" Type="http://schemas.openxmlformats.org/officeDocument/2006/relationships/tags" Target="../tags/tag83.xml"/><Relationship Id="rId6" Type="http://schemas.openxmlformats.org/officeDocument/2006/relationships/slide" Target="slide3.xml"/><Relationship Id="rId11" Type="http://schemas.openxmlformats.org/officeDocument/2006/relationships/slide" Target="slide5.xml"/><Relationship Id="rId5" Type="http://schemas.openxmlformats.org/officeDocument/2006/relationships/image" Target="../media/image50.png"/><Relationship Id="rId15" Type="http://schemas.openxmlformats.org/officeDocument/2006/relationships/image" Target="../media/image4.png"/><Relationship Id="rId23" Type="http://schemas.openxmlformats.org/officeDocument/2006/relationships/slide" Target="slide73.xml"/><Relationship Id="rId10" Type="http://schemas.microsoft.com/office/2007/relationships/hdphoto" Target="../media/hdphoto2.wdp"/><Relationship Id="rId19" Type="http://schemas.microsoft.com/office/2007/relationships/hdphoto" Target="../media/hdphoto5.wdp"/><Relationship Id="rId4" Type="http://schemas.openxmlformats.org/officeDocument/2006/relationships/image" Target="../media/image28.jpg"/><Relationship Id="rId9" Type="http://schemas.openxmlformats.org/officeDocument/2006/relationships/image" Target="../media/image2.png"/><Relationship Id="rId14" Type="http://schemas.openxmlformats.org/officeDocument/2006/relationships/slide" Target="slide1.xml"/><Relationship Id="rId22" Type="http://schemas.openxmlformats.org/officeDocument/2006/relationships/slide" Target="slide75.xml"/></Relationships>
</file>

<file path=ppt/slides/_rels/slide78.xml.rels><?xml version="1.0" encoding="UTF-8" standalone="yes"?>
<Relationships xmlns="http://schemas.openxmlformats.org/package/2006/relationships"><Relationship Id="rId8" Type="http://schemas.openxmlformats.org/officeDocument/2006/relationships/slide" Target="slide79.xml"/><Relationship Id="rId13" Type="http://schemas.microsoft.com/office/2007/relationships/hdphoto" Target="../media/hdphoto2.wdp"/><Relationship Id="rId18" Type="http://schemas.openxmlformats.org/officeDocument/2006/relationships/image" Target="../media/image4.png"/><Relationship Id="rId3" Type="http://schemas.openxmlformats.org/officeDocument/2006/relationships/notesSlide" Target="../notesSlides/notesSlide78.xml"/><Relationship Id="rId21" Type="http://schemas.openxmlformats.org/officeDocument/2006/relationships/image" Target="../media/image5.png"/><Relationship Id="rId7" Type="http://schemas.microsoft.com/office/2007/relationships/hdphoto" Target="../media/hdphoto16.wdp"/><Relationship Id="rId12" Type="http://schemas.openxmlformats.org/officeDocument/2006/relationships/image" Target="../media/image2.png"/><Relationship Id="rId17" Type="http://schemas.openxmlformats.org/officeDocument/2006/relationships/slide" Target="slide1.xml"/><Relationship Id="rId25" Type="http://schemas.openxmlformats.org/officeDocument/2006/relationships/slide" Target="slide73.xml"/><Relationship Id="rId2" Type="http://schemas.openxmlformats.org/officeDocument/2006/relationships/slideLayout" Target="../slideLayouts/slideLayout7.xml"/><Relationship Id="rId16" Type="http://schemas.microsoft.com/office/2007/relationships/hdphoto" Target="../media/hdphoto3.wdp"/><Relationship Id="rId20" Type="http://schemas.openxmlformats.org/officeDocument/2006/relationships/slide" Target="slide9.xml"/><Relationship Id="rId1" Type="http://schemas.openxmlformats.org/officeDocument/2006/relationships/tags" Target="../tags/tag84.xml"/><Relationship Id="rId6" Type="http://schemas.openxmlformats.org/officeDocument/2006/relationships/image" Target="../media/image52.png"/><Relationship Id="rId11" Type="http://schemas.microsoft.com/office/2007/relationships/hdphoto" Target="../media/hdphoto1.wdp"/><Relationship Id="rId24" Type="http://schemas.openxmlformats.org/officeDocument/2006/relationships/slide" Target="slide75.xml"/><Relationship Id="rId5" Type="http://schemas.openxmlformats.org/officeDocument/2006/relationships/image" Target="../media/image51.png"/><Relationship Id="rId15" Type="http://schemas.openxmlformats.org/officeDocument/2006/relationships/image" Target="../media/image3.png"/><Relationship Id="rId23" Type="http://schemas.openxmlformats.org/officeDocument/2006/relationships/slide" Target="slide78.xml"/><Relationship Id="rId10" Type="http://schemas.openxmlformats.org/officeDocument/2006/relationships/image" Target="../media/image1.png"/><Relationship Id="rId19" Type="http://schemas.microsoft.com/office/2007/relationships/hdphoto" Target="../media/hdphoto4.wdp"/><Relationship Id="rId4" Type="http://schemas.openxmlformats.org/officeDocument/2006/relationships/image" Target="../media/image28.jpg"/><Relationship Id="rId9" Type="http://schemas.openxmlformats.org/officeDocument/2006/relationships/slide" Target="slide3.xml"/><Relationship Id="rId14" Type="http://schemas.openxmlformats.org/officeDocument/2006/relationships/slide" Target="slide5.xml"/><Relationship Id="rId22" Type="http://schemas.microsoft.com/office/2007/relationships/hdphoto" Target="../media/hdphoto5.wdp"/></Relationships>
</file>

<file path=ppt/slides/_rels/slide79.xml.rels><?xml version="1.0" encoding="UTF-8" standalone="yes"?>
<Relationships xmlns="http://schemas.openxmlformats.org/package/2006/relationships"><Relationship Id="rId8" Type="http://schemas.openxmlformats.org/officeDocument/2006/relationships/slide" Target="slide80.xml"/><Relationship Id="rId13" Type="http://schemas.openxmlformats.org/officeDocument/2006/relationships/image" Target="../media/image2.png"/><Relationship Id="rId18" Type="http://schemas.openxmlformats.org/officeDocument/2006/relationships/slide" Target="slide1.xml"/><Relationship Id="rId3" Type="http://schemas.openxmlformats.org/officeDocument/2006/relationships/notesSlide" Target="../notesSlides/notesSlide79.xml"/><Relationship Id="rId21" Type="http://schemas.openxmlformats.org/officeDocument/2006/relationships/slide" Target="slide9.xml"/><Relationship Id="rId7" Type="http://schemas.microsoft.com/office/2007/relationships/hdphoto" Target="../media/hdphoto16.wdp"/><Relationship Id="rId12" Type="http://schemas.microsoft.com/office/2007/relationships/hdphoto" Target="../media/hdphoto1.wdp"/><Relationship Id="rId17" Type="http://schemas.microsoft.com/office/2007/relationships/hdphoto" Target="../media/hdphoto3.wdp"/><Relationship Id="rId25" Type="http://schemas.openxmlformats.org/officeDocument/2006/relationships/slide" Target="slide73.xml"/><Relationship Id="rId2" Type="http://schemas.openxmlformats.org/officeDocument/2006/relationships/slideLayout" Target="../slideLayouts/slideLayout7.xml"/><Relationship Id="rId16" Type="http://schemas.openxmlformats.org/officeDocument/2006/relationships/image" Target="../media/image3.png"/><Relationship Id="rId20" Type="http://schemas.microsoft.com/office/2007/relationships/hdphoto" Target="../media/hdphoto4.wdp"/><Relationship Id="rId1" Type="http://schemas.openxmlformats.org/officeDocument/2006/relationships/tags" Target="../tags/tag85.xml"/><Relationship Id="rId6" Type="http://schemas.openxmlformats.org/officeDocument/2006/relationships/image" Target="../media/image52.png"/><Relationship Id="rId11" Type="http://schemas.openxmlformats.org/officeDocument/2006/relationships/image" Target="../media/image1.png"/><Relationship Id="rId24" Type="http://schemas.openxmlformats.org/officeDocument/2006/relationships/slide" Target="slide75.xml"/><Relationship Id="rId5" Type="http://schemas.openxmlformats.org/officeDocument/2006/relationships/image" Target="../media/image51.png"/><Relationship Id="rId15" Type="http://schemas.openxmlformats.org/officeDocument/2006/relationships/slide" Target="slide5.xml"/><Relationship Id="rId23" Type="http://schemas.microsoft.com/office/2007/relationships/hdphoto" Target="../media/hdphoto5.wdp"/><Relationship Id="rId10" Type="http://schemas.openxmlformats.org/officeDocument/2006/relationships/slide" Target="slide3.xml"/><Relationship Id="rId19" Type="http://schemas.openxmlformats.org/officeDocument/2006/relationships/image" Target="../media/image4.png"/><Relationship Id="rId4" Type="http://schemas.openxmlformats.org/officeDocument/2006/relationships/image" Target="../media/image28.jpg"/><Relationship Id="rId9" Type="http://schemas.openxmlformats.org/officeDocument/2006/relationships/slide" Target="slide78.xml"/><Relationship Id="rId14" Type="http://schemas.microsoft.com/office/2007/relationships/hdphoto" Target="../media/hdphoto2.wdp"/><Relationship Id="rId22"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8.xml"/><Relationship Id="rId21" Type="http://schemas.microsoft.com/office/2007/relationships/hdphoto" Target="../media/hdphoto5.wdp"/><Relationship Id="rId7" Type="http://schemas.openxmlformats.org/officeDocument/2006/relationships/slide" Target="slide10.xml"/><Relationship Id="rId12" Type="http://schemas.microsoft.com/office/2007/relationships/hdphoto" Target="../media/hdphoto2.wdp"/><Relationship Id="rId17" Type="http://schemas.openxmlformats.org/officeDocument/2006/relationships/image" Target="../media/image4.png"/><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9.xml"/><Relationship Id="rId6" Type="http://schemas.openxmlformats.org/officeDocument/2006/relationships/slide" Target="slide11.xml"/><Relationship Id="rId11" Type="http://schemas.openxmlformats.org/officeDocument/2006/relationships/image" Target="../media/image2.png"/><Relationship Id="rId5" Type="http://schemas.microsoft.com/office/2007/relationships/hdphoto" Target="../media/hdphoto13.wdp"/><Relationship Id="rId15" Type="http://schemas.microsoft.com/office/2007/relationships/hdphoto" Target="../media/hdphoto3.wdp"/><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19.png"/><Relationship Id="rId9" Type="http://schemas.openxmlformats.org/officeDocument/2006/relationships/image" Target="../media/image1.png"/><Relationship Id="rId14" Type="http://schemas.openxmlformats.org/officeDocument/2006/relationships/image" Target="../media/image3.png"/></Relationships>
</file>

<file path=ppt/slides/_rels/slide80.xml.rels><?xml version="1.0" encoding="UTF-8" standalone="yes"?>
<Relationships xmlns="http://schemas.openxmlformats.org/package/2006/relationships"><Relationship Id="rId8" Type="http://schemas.openxmlformats.org/officeDocument/2006/relationships/slide" Target="slide79.xml"/><Relationship Id="rId13" Type="http://schemas.microsoft.com/office/2007/relationships/hdphoto" Target="../media/hdphoto2.wdp"/><Relationship Id="rId18" Type="http://schemas.openxmlformats.org/officeDocument/2006/relationships/image" Target="../media/image4.png"/><Relationship Id="rId3" Type="http://schemas.openxmlformats.org/officeDocument/2006/relationships/notesSlide" Target="../notesSlides/notesSlide80.xml"/><Relationship Id="rId21" Type="http://schemas.openxmlformats.org/officeDocument/2006/relationships/image" Target="../media/image5.png"/><Relationship Id="rId7" Type="http://schemas.microsoft.com/office/2007/relationships/hdphoto" Target="../media/hdphoto16.wdp"/><Relationship Id="rId12" Type="http://schemas.openxmlformats.org/officeDocument/2006/relationships/image" Target="../media/image2.png"/><Relationship Id="rId17" Type="http://schemas.openxmlformats.org/officeDocument/2006/relationships/slide" Target="slide1.xml"/><Relationship Id="rId25" Type="http://schemas.openxmlformats.org/officeDocument/2006/relationships/slide" Target="slide73.xml"/><Relationship Id="rId2" Type="http://schemas.openxmlformats.org/officeDocument/2006/relationships/slideLayout" Target="../slideLayouts/slideLayout7.xml"/><Relationship Id="rId16" Type="http://schemas.microsoft.com/office/2007/relationships/hdphoto" Target="../media/hdphoto3.wdp"/><Relationship Id="rId20" Type="http://schemas.openxmlformats.org/officeDocument/2006/relationships/slide" Target="slide9.xml"/><Relationship Id="rId1" Type="http://schemas.openxmlformats.org/officeDocument/2006/relationships/tags" Target="../tags/tag86.xml"/><Relationship Id="rId6" Type="http://schemas.openxmlformats.org/officeDocument/2006/relationships/image" Target="../media/image52.png"/><Relationship Id="rId11" Type="http://schemas.microsoft.com/office/2007/relationships/hdphoto" Target="../media/hdphoto1.wdp"/><Relationship Id="rId24" Type="http://schemas.openxmlformats.org/officeDocument/2006/relationships/slide" Target="slide75.xml"/><Relationship Id="rId5" Type="http://schemas.openxmlformats.org/officeDocument/2006/relationships/image" Target="../media/image51.png"/><Relationship Id="rId15" Type="http://schemas.openxmlformats.org/officeDocument/2006/relationships/image" Target="../media/image3.png"/><Relationship Id="rId23" Type="http://schemas.openxmlformats.org/officeDocument/2006/relationships/slide" Target="slide78.xml"/><Relationship Id="rId10" Type="http://schemas.openxmlformats.org/officeDocument/2006/relationships/image" Target="../media/image1.png"/><Relationship Id="rId19" Type="http://schemas.microsoft.com/office/2007/relationships/hdphoto" Target="../media/hdphoto4.wdp"/><Relationship Id="rId4" Type="http://schemas.openxmlformats.org/officeDocument/2006/relationships/image" Target="../media/image28.jpg"/><Relationship Id="rId9" Type="http://schemas.openxmlformats.org/officeDocument/2006/relationships/slide" Target="slide3.xml"/><Relationship Id="rId14" Type="http://schemas.openxmlformats.org/officeDocument/2006/relationships/slide" Target="slide5.xml"/><Relationship Id="rId22" Type="http://schemas.microsoft.com/office/2007/relationships/hdphoto" Target="../media/hdphoto5.wdp"/></Relationships>
</file>

<file path=ppt/slides/_rels/slide81.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81.xml"/><Relationship Id="rId21" Type="http://schemas.openxmlformats.org/officeDocument/2006/relationships/slide" Target="slide86.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81.xml"/><Relationship Id="rId1" Type="http://schemas.openxmlformats.org/officeDocument/2006/relationships/tags" Target="../tags/tag87.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82.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 Id="rId22" Type="http://schemas.openxmlformats.org/officeDocument/2006/relationships/slide" Target="slide84.xml"/></Relationships>
</file>

<file path=ppt/slides/_rels/slide82.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82.xml"/><Relationship Id="rId21" Type="http://schemas.openxmlformats.org/officeDocument/2006/relationships/slide" Target="slide86.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83.xml"/><Relationship Id="rId1" Type="http://schemas.openxmlformats.org/officeDocument/2006/relationships/tags" Target="../tags/tag88.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81.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 Id="rId22" Type="http://schemas.openxmlformats.org/officeDocument/2006/relationships/slide" Target="slide84.xml"/></Relationships>
</file>

<file path=ppt/slides/_rels/slide83.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1.xml"/><Relationship Id="rId18" Type="http://schemas.microsoft.com/office/2007/relationships/hdphoto" Target="../media/hdphoto5.wdp"/><Relationship Id="rId3" Type="http://schemas.openxmlformats.org/officeDocument/2006/relationships/notesSlide" Target="../notesSlides/notesSlide83.xml"/><Relationship Id="rId21" Type="http://schemas.openxmlformats.org/officeDocument/2006/relationships/slide" Target="slide86.xml"/><Relationship Id="rId7" Type="http://schemas.microsoft.com/office/2007/relationships/hdphoto" Target="../media/hdphoto1.wdp"/><Relationship Id="rId12" Type="http://schemas.microsoft.com/office/2007/relationships/hdphoto" Target="../media/hdphoto3.wdp"/><Relationship Id="rId17" Type="http://schemas.openxmlformats.org/officeDocument/2006/relationships/image" Target="../media/image5.png"/><Relationship Id="rId2" Type="http://schemas.openxmlformats.org/officeDocument/2006/relationships/slideLayout" Target="../slideLayouts/slideLayout7.xml"/><Relationship Id="rId16" Type="http://schemas.openxmlformats.org/officeDocument/2006/relationships/slide" Target="slide9.xml"/><Relationship Id="rId20" Type="http://schemas.openxmlformats.org/officeDocument/2006/relationships/slide" Target="slide81.xml"/><Relationship Id="rId1" Type="http://schemas.openxmlformats.org/officeDocument/2006/relationships/tags" Target="../tags/tag89.xml"/><Relationship Id="rId6" Type="http://schemas.openxmlformats.org/officeDocument/2006/relationships/image" Target="../media/image1.png"/><Relationship Id="rId11" Type="http://schemas.openxmlformats.org/officeDocument/2006/relationships/image" Target="../media/image3.png"/><Relationship Id="rId5" Type="http://schemas.openxmlformats.org/officeDocument/2006/relationships/slide" Target="slide3.xml"/><Relationship Id="rId15" Type="http://schemas.microsoft.com/office/2007/relationships/hdphoto" Target="../media/hdphoto4.wdp"/><Relationship Id="rId10" Type="http://schemas.openxmlformats.org/officeDocument/2006/relationships/slide" Target="slide5.xml"/><Relationship Id="rId19" Type="http://schemas.openxmlformats.org/officeDocument/2006/relationships/slide" Target="slide82.xml"/><Relationship Id="rId4" Type="http://schemas.openxmlformats.org/officeDocument/2006/relationships/image" Target="../media/image28.jpg"/><Relationship Id="rId9" Type="http://schemas.microsoft.com/office/2007/relationships/hdphoto" Target="../media/hdphoto2.wdp"/><Relationship Id="rId14" Type="http://schemas.openxmlformats.org/officeDocument/2006/relationships/image" Target="../media/image4.png"/><Relationship Id="rId22" Type="http://schemas.openxmlformats.org/officeDocument/2006/relationships/slide" Target="slide84.xml"/></Relationships>
</file>

<file path=ppt/slides/_rels/slide84.xml.rels><?xml version="1.0" encoding="UTF-8" standalone="yes"?>
<Relationships xmlns="http://schemas.openxmlformats.org/package/2006/relationships"><Relationship Id="rId8" Type="http://schemas.microsoft.com/office/2007/relationships/hdphoto" Target="../media/hdphoto1.wdp"/><Relationship Id="rId13" Type="http://schemas.microsoft.com/office/2007/relationships/hdphoto" Target="../media/hdphoto3.wdp"/><Relationship Id="rId18" Type="http://schemas.openxmlformats.org/officeDocument/2006/relationships/image" Target="../media/image5.png"/><Relationship Id="rId3" Type="http://schemas.openxmlformats.org/officeDocument/2006/relationships/notesSlide" Target="../notesSlides/notesSlide84.xml"/><Relationship Id="rId21" Type="http://schemas.openxmlformats.org/officeDocument/2006/relationships/slide" Target="slide86.xml"/><Relationship Id="rId7" Type="http://schemas.openxmlformats.org/officeDocument/2006/relationships/image" Target="../media/image1.png"/><Relationship Id="rId12" Type="http://schemas.openxmlformats.org/officeDocument/2006/relationships/image" Target="../media/image3.png"/><Relationship Id="rId17"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4.wdp"/><Relationship Id="rId20" Type="http://schemas.openxmlformats.org/officeDocument/2006/relationships/slide" Target="slide81.xml"/><Relationship Id="rId1" Type="http://schemas.openxmlformats.org/officeDocument/2006/relationships/tags" Target="../tags/tag90.xml"/><Relationship Id="rId6" Type="http://schemas.openxmlformats.org/officeDocument/2006/relationships/slide" Target="slide3.xml"/><Relationship Id="rId11" Type="http://schemas.openxmlformats.org/officeDocument/2006/relationships/slide" Target="slide5.xml"/><Relationship Id="rId5" Type="http://schemas.openxmlformats.org/officeDocument/2006/relationships/slide" Target="slide85.xml"/><Relationship Id="rId15" Type="http://schemas.openxmlformats.org/officeDocument/2006/relationships/image" Target="../media/image4.png"/><Relationship Id="rId10" Type="http://schemas.microsoft.com/office/2007/relationships/hdphoto" Target="../media/hdphoto2.wdp"/><Relationship Id="rId19" Type="http://schemas.microsoft.com/office/2007/relationships/hdphoto" Target="../media/hdphoto5.wdp"/><Relationship Id="rId4" Type="http://schemas.openxmlformats.org/officeDocument/2006/relationships/image" Target="../media/image28.jpg"/><Relationship Id="rId9" Type="http://schemas.openxmlformats.org/officeDocument/2006/relationships/image" Target="../media/image2.png"/><Relationship Id="rId14" Type="http://schemas.openxmlformats.org/officeDocument/2006/relationships/slide" Target="slide1.xml"/><Relationship Id="rId22" Type="http://schemas.openxmlformats.org/officeDocument/2006/relationships/slide" Target="slide84.xml"/></Relationships>
</file>

<file path=ppt/slides/_rels/slide85.xml.rels><?xml version="1.0" encoding="UTF-8" standalone="yes"?>
<Relationships xmlns="http://schemas.openxmlformats.org/package/2006/relationships"><Relationship Id="rId8" Type="http://schemas.microsoft.com/office/2007/relationships/hdphoto" Target="../media/hdphoto1.wdp"/><Relationship Id="rId13" Type="http://schemas.microsoft.com/office/2007/relationships/hdphoto" Target="../media/hdphoto3.wdp"/><Relationship Id="rId18" Type="http://schemas.openxmlformats.org/officeDocument/2006/relationships/image" Target="../media/image5.png"/><Relationship Id="rId3" Type="http://schemas.openxmlformats.org/officeDocument/2006/relationships/notesSlide" Target="../notesSlides/notesSlide85.xml"/><Relationship Id="rId21" Type="http://schemas.openxmlformats.org/officeDocument/2006/relationships/slide" Target="slide86.xml"/><Relationship Id="rId7" Type="http://schemas.openxmlformats.org/officeDocument/2006/relationships/image" Target="../media/image1.png"/><Relationship Id="rId12" Type="http://schemas.openxmlformats.org/officeDocument/2006/relationships/image" Target="../media/image3.png"/><Relationship Id="rId17" Type="http://schemas.openxmlformats.org/officeDocument/2006/relationships/slide" Target="slide9.xml"/><Relationship Id="rId2" Type="http://schemas.openxmlformats.org/officeDocument/2006/relationships/slideLayout" Target="../slideLayouts/slideLayout7.xml"/><Relationship Id="rId16" Type="http://schemas.microsoft.com/office/2007/relationships/hdphoto" Target="../media/hdphoto4.wdp"/><Relationship Id="rId20" Type="http://schemas.openxmlformats.org/officeDocument/2006/relationships/slide" Target="slide81.xml"/><Relationship Id="rId1" Type="http://schemas.openxmlformats.org/officeDocument/2006/relationships/tags" Target="../tags/tag91.xml"/><Relationship Id="rId6" Type="http://schemas.openxmlformats.org/officeDocument/2006/relationships/slide" Target="slide3.xml"/><Relationship Id="rId11" Type="http://schemas.openxmlformats.org/officeDocument/2006/relationships/slide" Target="slide5.xml"/><Relationship Id="rId5" Type="http://schemas.openxmlformats.org/officeDocument/2006/relationships/slide" Target="slide84.xml"/><Relationship Id="rId15" Type="http://schemas.openxmlformats.org/officeDocument/2006/relationships/image" Target="../media/image4.png"/><Relationship Id="rId10" Type="http://schemas.microsoft.com/office/2007/relationships/hdphoto" Target="../media/hdphoto2.wdp"/><Relationship Id="rId19" Type="http://schemas.microsoft.com/office/2007/relationships/hdphoto" Target="../media/hdphoto5.wdp"/><Relationship Id="rId4" Type="http://schemas.openxmlformats.org/officeDocument/2006/relationships/image" Target="../media/image28.jpg"/><Relationship Id="rId9" Type="http://schemas.openxmlformats.org/officeDocument/2006/relationships/image" Target="../media/image2.png"/><Relationship Id="rId14" Type="http://schemas.openxmlformats.org/officeDocument/2006/relationships/slide" Target="slide1.xml"/></Relationships>
</file>

<file path=ppt/slides/_rels/slide86.xml.rels><?xml version="1.0" encoding="UTF-8" standalone="yes"?>
<Relationships xmlns="http://schemas.openxmlformats.org/package/2006/relationships"><Relationship Id="rId8" Type="http://schemas.openxmlformats.org/officeDocument/2006/relationships/image" Target="../media/image56.jpg"/><Relationship Id="rId13" Type="http://schemas.openxmlformats.org/officeDocument/2006/relationships/image" Target="../media/image61.png"/><Relationship Id="rId18" Type="http://schemas.openxmlformats.org/officeDocument/2006/relationships/image" Target="../media/image2.png"/><Relationship Id="rId26" Type="http://schemas.openxmlformats.org/officeDocument/2006/relationships/slide" Target="slide9.xml"/><Relationship Id="rId3" Type="http://schemas.openxmlformats.org/officeDocument/2006/relationships/notesSlide" Target="../notesSlides/notesSlide86.xml"/><Relationship Id="rId21" Type="http://schemas.openxmlformats.org/officeDocument/2006/relationships/image" Target="../media/image3.png"/><Relationship Id="rId7" Type="http://schemas.openxmlformats.org/officeDocument/2006/relationships/image" Target="../media/image55.png"/><Relationship Id="rId12" Type="http://schemas.openxmlformats.org/officeDocument/2006/relationships/image" Target="../media/image60.png"/><Relationship Id="rId17" Type="http://schemas.microsoft.com/office/2007/relationships/hdphoto" Target="../media/hdphoto1.wdp"/><Relationship Id="rId25" Type="http://schemas.microsoft.com/office/2007/relationships/hdphoto" Target="../media/hdphoto4.wdp"/><Relationship Id="rId2" Type="http://schemas.openxmlformats.org/officeDocument/2006/relationships/slideLayout" Target="../slideLayouts/slideLayout7.xml"/><Relationship Id="rId16" Type="http://schemas.openxmlformats.org/officeDocument/2006/relationships/image" Target="../media/image1.png"/><Relationship Id="rId20" Type="http://schemas.openxmlformats.org/officeDocument/2006/relationships/slide" Target="slide5.xml"/><Relationship Id="rId29" Type="http://schemas.openxmlformats.org/officeDocument/2006/relationships/slide" Target="slide87.xml"/><Relationship Id="rId1" Type="http://schemas.openxmlformats.org/officeDocument/2006/relationships/tags" Target="../tags/tag92.xml"/><Relationship Id="rId6" Type="http://schemas.openxmlformats.org/officeDocument/2006/relationships/image" Target="../media/image54.jpg"/><Relationship Id="rId11" Type="http://schemas.openxmlformats.org/officeDocument/2006/relationships/image" Target="../media/image59.jpg"/><Relationship Id="rId24" Type="http://schemas.openxmlformats.org/officeDocument/2006/relationships/image" Target="../media/image4.png"/><Relationship Id="rId32" Type="http://schemas.openxmlformats.org/officeDocument/2006/relationships/slide" Target="slide84.xml"/><Relationship Id="rId5" Type="http://schemas.openxmlformats.org/officeDocument/2006/relationships/image" Target="../media/image53.png"/><Relationship Id="rId15" Type="http://schemas.openxmlformats.org/officeDocument/2006/relationships/slide" Target="slide3.xml"/><Relationship Id="rId23" Type="http://schemas.openxmlformats.org/officeDocument/2006/relationships/slide" Target="slide1.xml"/><Relationship Id="rId28" Type="http://schemas.microsoft.com/office/2007/relationships/hdphoto" Target="../media/hdphoto5.wdp"/><Relationship Id="rId10" Type="http://schemas.openxmlformats.org/officeDocument/2006/relationships/image" Target="../media/image58.jpg"/><Relationship Id="rId19" Type="http://schemas.microsoft.com/office/2007/relationships/hdphoto" Target="../media/hdphoto2.wdp"/><Relationship Id="rId31" Type="http://schemas.openxmlformats.org/officeDocument/2006/relationships/slide" Target="slide86.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microsoft.com/office/2007/relationships/hdphoto" Target="../media/hdphoto3.wdp"/><Relationship Id="rId27" Type="http://schemas.openxmlformats.org/officeDocument/2006/relationships/image" Target="../media/image5.png"/><Relationship Id="rId30" Type="http://schemas.openxmlformats.org/officeDocument/2006/relationships/slide" Target="slide81.xml"/></Relationships>
</file>

<file path=ppt/slides/_rels/slide87.xml.rels><?xml version="1.0" encoding="UTF-8" standalone="yes"?>
<Relationships xmlns="http://schemas.openxmlformats.org/package/2006/relationships"><Relationship Id="rId8" Type="http://schemas.openxmlformats.org/officeDocument/2006/relationships/image" Target="../media/image55.png"/><Relationship Id="rId13" Type="http://schemas.openxmlformats.org/officeDocument/2006/relationships/image" Target="../media/image60.png"/><Relationship Id="rId18" Type="http://schemas.openxmlformats.org/officeDocument/2006/relationships/slide" Target="slide3.xml"/><Relationship Id="rId26" Type="http://schemas.openxmlformats.org/officeDocument/2006/relationships/slide" Target="slide1.xml"/><Relationship Id="rId3" Type="http://schemas.openxmlformats.org/officeDocument/2006/relationships/notesSlide" Target="../notesSlides/notesSlide87.xml"/><Relationship Id="rId21" Type="http://schemas.openxmlformats.org/officeDocument/2006/relationships/image" Target="../media/image2.png"/><Relationship Id="rId7" Type="http://schemas.openxmlformats.org/officeDocument/2006/relationships/image" Target="../media/image54.jpg"/><Relationship Id="rId12" Type="http://schemas.openxmlformats.org/officeDocument/2006/relationships/image" Target="../media/image59.jpg"/><Relationship Id="rId17" Type="http://schemas.openxmlformats.org/officeDocument/2006/relationships/slide" Target="slide9.xml"/><Relationship Id="rId25" Type="http://schemas.microsoft.com/office/2007/relationships/hdphoto" Target="../media/hdphoto3.wdp"/><Relationship Id="rId2" Type="http://schemas.openxmlformats.org/officeDocument/2006/relationships/slideLayout" Target="../slideLayouts/slideLayout7.xml"/><Relationship Id="rId16" Type="http://schemas.openxmlformats.org/officeDocument/2006/relationships/slide" Target="slide88.xml"/><Relationship Id="rId20" Type="http://schemas.microsoft.com/office/2007/relationships/hdphoto" Target="../media/hdphoto1.wdp"/><Relationship Id="rId29" Type="http://schemas.openxmlformats.org/officeDocument/2006/relationships/image" Target="../media/image5.png"/><Relationship Id="rId1" Type="http://schemas.openxmlformats.org/officeDocument/2006/relationships/tags" Target="../tags/tag93.xml"/><Relationship Id="rId6" Type="http://schemas.openxmlformats.org/officeDocument/2006/relationships/image" Target="../media/image53.png"/><Relationship Id="rId11" Type="http://schemas.openxmlformats.org/officeDocument/2006/relationships/image" Target="../media/image58.jpg"/><Relationship Id="rId24" Type="http://schemas.openxmlformats.org/officeDocument/2006/relationships/image" Target="../media/image3.png"/><Relationship Id="rId32" Type="http://schemas.openxmlformats.org/officeDocument/2006/relationships/slide" Target="slide84.xml"/><Relationship Id="rId5" Type="http://schemas.openxmlformats.org/officeDocument/2006/relationships/image" Target="../media/image28.jpg"/><Relationship Id="rId15" Type="http://schemas.openxmlformats.org/officeDocument/2006/relationships/image" Target="../media/image62.jpg"/><Relationship Id="rId23" Type="http://schemas.openxmlformats.org/officeDocument/2006/relationships/slide" Target="slide5.xml"/><Relationship Id="rId28" Type="http://schemas.microsoft.com/office/2007/relationships/hdphoto" Target="../media/hdphoto4.wdp"/><Relationship Id="rId10" Type="http://schemas.openxmlformats.org/officeDocument/2006/relationships/image" Target="../media/image57.jpg"/><Relationship Id="rId19" Type="http://schemas.openxmlformats.org/officeDocument/2006/relationships/image" Target="../media/image1.png"/><Relationship Id="rId31" Type="http://schemas.openxmlformats.org/officeDocument/2006/relationships/slide" Target="slide81.xml"/><Relationship Id="rId4" Type="http://schemas.openxmlformats.org/officeDocument/2006/relationships/slide" Target="slide86.xml"/><Relationship Id="rId9" Type="http://schemas.openxmlformats.org/officeDocument/2006/relationships/image" Target="../media/image56.jpg"/><Relationship Id="rId14" Type="http://schemas.openxmlformats.org/officeDocument/2006/relationships/image" Target="../media/image61.png"/><Relationship Id="rId22" Type="http://schemas.microsoft.com/office/2007/relationships/hdphoto" Target="../media/hdphoto2.wdp"/><Relationship Id="rId27" Type="http://schemas.openxmlformats.org/officeDocument/2006/relationships/image" Target="../media/image4.png"/><Relationship Id="rId30" Type="http://schemas.microsoft.com/office/2007/relationships/hdphoto" Target="../media/hdphoto5.wdp"/></Relationships>
</file>

<file path=ppt/slides/_rels/slide88.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88.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87.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94.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89.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_rels/slide89.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89.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90.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95.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88.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_rels/slide9.xml.rels><?xml version="1.0" encoding="UTF-8" standalone="yes"?>
<Relationships xmlns="http://schemas.openxmlformats.org/package/2006/relationships"><Relationship Id="rId8" Type="http://schemas.openxmlformats.org/officeDocument/2006/relationships/slide" Target="slide3.xml"/><Relationship Id="rId13" Type="http://schemas.openxmlformats.org/officeDocument/2006/relationships/slide" Target="slide5.xml"/><Relationship Id="rId18" Type="http://schemas.microsoft.com/office/2007/relationships/hdphoto" Target="../media/hdphoto4.wdp"/><Relationship Id="rId3" Type="http://schemas.openxmlformats.org/officeDocument/2006/relationships/notesSlide" Target="../notesSlides/notesSlide9.xml"/><Relationship Id="rId21" Type="http://schemas.microsoft.com/office/2007/relationships/hdphoto" Target="../media/hdphoto5.wdp"/><Relationship Id="rId7" Type="http://schemas.microsoft.com/office/2007/relationships/hdphoto" Target="../media/hdphoto15.wdp"/><Relationship Id="rId12" Type="http://schemas.microsoft.com/office/2007/relationships/hdphoto" Target="../media/hdphoto2.wdp"/><Relationship Id="rId17" Type="http://schemas.openxmlformats.org/officeDocument/2006/relationships/image" Target="../media/image4.png"/><Relationship Id="rId2" Type="http://schemas.openxmlformats.org/officeDocument/2006/relationships/slideLayout" Target="../slideLayouts/slideLayout7.xml"/><Relationship Id="rId16" Type="http://schemas.openxmlformats.org/officeDocument/2006/relationships/slide" Target="slide1.xml"/><Relationship Id="rId20" Type="http://schemas.openxmlformats.org/officeDocument/2006/relationships/image" Target="../media/image5.png"/><Relationship Id="rId1" Type="http://schemas.openxmlformats.org/officeDocument/2006/relationships/tags" Target="../tags/tag10.xml"/><Relationship Id="rId6" Type="http://schemas.openxmlformats.org/officeDocument/2006/relationships/image" Target="../media/image21.png"/><Relationship Id="rId11" Type="http://schemas.openxmlformats.org/officeDocument/2006/relationships/image" Target="../media/image2.png"/><Relationship Id="rId5" Type="http://schemas.microsoft.com/office/2007/relationships/hdphoto" Target="../media/hdphoto14.wdp"/><Relationship Id="rId15" Type="http://schemas.microsoft.com/office/2007/relationships/hdphoto" Target="../media/hdphoto3.wdp"/><Relationship Id="rId10" Type="http://schemas.microsoft.com/office/2007/relationships/hdphoto" Target="../media/hdphoto1.wdp"/><Relationship Id="rId19" Type="http://schemas.openxmlformats.org/officeDocument/2006/relationships/slide" Target="slide9.xml"/><Relationship Id="rId4" Type="http://schemas.openxmlformats.org/officeDocument/2006/relationships/image" Target="../media/image20.png"/><Relationship Id="rId9" Type="http://schemas.openxmlformats.org/officeDocument/2006/relationships/image" Target="../media/image1.png"/><Relationship Id="rId14" Type="http://schemas.openxmlformats.org/officeDocument/2006/relationships/image" Target="../media/image3.png"/></Relationships>
</file>

<file path=ppt/slides/_rels/slide90.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90.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91.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96.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89.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_rels/slide91.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91.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92.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97.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90.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_rels/slide92.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92.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93.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98.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91.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_rels/slide93.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93.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94.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99.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92.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_rels/slide94.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94.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95.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100.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93.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_rels/slide95.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95.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96.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101.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94.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_rels/slide96.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96.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97.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102.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95.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_rels/slide97.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97.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98.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103.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96.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_rels/slide98.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98.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99.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104.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97.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_rels/slide99.xml.rels><?xml version="1.0" encoding="UTF-8" standalone="yes"?>
<Relationships xmlns="http://schemas.openxmlformats.org/package/2006/relationships"><Relationship Id="rId13" Type="http://schemas.openxmlformats.org/officeDocument/2006/relationships/image" Target="../media/image61.png"/><Relationship Id="rId18" Type="http://schemas.openxmlformats.org/officeDocument/2006/relationships/image" Target="../media/image1.png"/><Relationship Id="rId26" Type="http://schemas.openxmlformats.org/officeDocument/2006/relationships/image" Target="../media/image4.png"/><Relationship Id="rId3" Type="http://schemas.openxmlformats.org/officeDocument/2006/relationships/notesSlide" Target="../notesSlides/notesSlide99.xml"/><Relationship Id="rId21" Type="http://schemas.microsoft.com/office/2007/relationships/hdphoto" Target="../media/hdphoto2.wdp"/><Relationship Id="rId7" Type="http://schemas.openxmlformats.org/officeDocument/2006/relationships/image" Target="../media/image55.png"/><Relationship Id="rId12" Type="http://schemas.openxmlformats.org/officeDocument/2006/relationships/image" Target="../media/image60.png"/><Relationship Id="rId17" Type="http://schemas.openxmlformats.org/officeDocument/2006/relationships/slide" Target="slide3.xml"/><Relationship Id="rId25" Type="http://schemas.openxmlformats.org/officeDocument/2006/relationships/slide" Target="slide1.xml"/><Relationship Id="rId33" Type="http://schemas.openxmlformats.org/officeDocument/2006/relationships/slide" Target="slide84.xml"/><Relationship Id="rId2" Type="http://schemas.openxmlformats.org/officeDocument/2006/relationships/slideLayout" Target="../slideLayouts/slideLayout7.xml"/><Relationship Id="rId16" Type="http://schemas.openxmlformats.org/officeDocument/2006/relationships/slide" Target="slide100.xml"/><Relationship Id="rId20" Type="http://schemas.openxmlformats.org/officeDocument/2006/relationships/image" Target="../media/image2.png"/><Relationship Id="rId29" Type="http://schemas.openxmlformats.org/officeDocument/2006/relationships/image" Target="../media/image5.png"/><Relationship Id="rId1" Type="http://schemas.openxmlformats.org/officeDocument/2006/relationships/tags" Target="../tags/tag105.xml"/><Relationship Id="rId6" Type="http://schemas.openxmlformats.org/officeDocument/2006/relationships/image" Target="../media/image54.jpg"/><Relationship Id="rId11" Type="http://schemas.openxmlformats.org/officeDocument/2006/relationships/image" Target="../media/image59.jpg"/><Relationship Id="rId24" Type="http://schemas.microsoft.com/office/2007/relationships/hdphoto" Target="../media/hdphoto3.wdp"/><Relationship Id="rId32" Type="http://schemas.openxmlformats.org/officeDocument/2006/relationships/slide" Target="slide86.xml"/><Relationship Id="rId5" Type="http://schemas.openxmlformats.org/officeDocument/2006/relationships/image" Target="../media/image53.png"/><Relationship Id="rId15" Type="http://schemas.openxmlformats.org/officeDocument/2006/relationships/slide" Target="slide98.xml"/><Relationship Id="rId23" Type="http://schemas.openxmlformats.org/officeDocument/2006/relationships/image" Target="../media/image3.png"/><Relationship Id="rId28" Type="http://schemas.openxmlformats.org/officeDocument/2006/relationships/slide" Target="slide9.xml"/><Relationship Id="rId10" Type="http://schemas.openxmlformats.org/officeDocument/2006/relationships/image" Target="../media/image58.jpg"/><Relationship Id="rId19" Type="http://schemas.microsoft.com/office/2007/relationships/hdphoto" Target="../media/hdphoto1.wdp"/><Relationship Id="rId31" Type="http://schemas.openxmlformats.org/officeDocument/2006/relationships/slide" Target="slide81.xml"/><Relationship Id="rId4" Type="http://schemas.openxmlformats.org/officeDocument/2006/relationships/image" Target="../media/image28.jpg"/><Relationship Id="rId9" Type="http://schemas.openxmlformats.org/officeDocument/2006/relationships/image" Target="../media/image57.jpg"/><Relationship Id="rId14" Type="http://schemas.openxmlformats.org/officeDocument/2006/relationships/image" Target="../media/image62.jpg"/><Relationship Id="rId22" Type="http://schemas.openxmlformats.org/officeDocument/2006/relationships/slide" Target="slide5.xml"/><Relationship Id="rId27" Type="http://schemas.microsoft.com/office/2007/relationships/hdphoto" Target="../media/hdphoto4.wdp"/><Relationship Id="rId30" Type="http://schemas.microsoft.com/office/2007/relationships/hdphoto" Target="../media/hdphoto5.wdp"/><Relationship Id="rId8" Type="http://schemas.openxmlformats.org/officeDocument/2006/relationships/image" Target="../media/image56.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1" name="Persegi Panjang: Sudut Lengkung 30">
            <a:extLst>
              <a:ext uri="{FF2B5EF4-FFF2-40B4-BE49-F238E27FC236}">
                <a16:creationId xmlns:a16="http://schemas.microsoft.com/office/drawing/2014/main" id="{24C92FE4-32A9-5B2D-4F3E-9FC4C141CF81}"/>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7" name="Oval 76">
            <a:extLst>
              <a:ext uri="{FF2B5EF4-FFF2-40B4-BE49-F238E27FC236}">
                <a16:creationId xmlns:a16="http://schemas.microsoft.com/office/drawing/2014/main" id="{F464E032-8703-915B-3283-A3AD12833D3F}"/>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2" name="Oval 1">
            <a:extLst>
              <a:ext uri="{FF2B5EF4-FFF2-40B4-BE49-F238E27FC236}">
                <a16:creationId xmlns:a16="http://schemas.microsoft.com/office/drawing/2014/main" id="{3F964BC4-875B-B4F6-230B-A61E1CDBD74A}"/>
              </a:ext>
            </a:extLst>
          </p:cNvPr>
          <p:cNvSpPr/>
          <p:nvPr/>
        </p:nvSpPr>
        <p:spPr>
          <a:xfrm>
            <a:off x="-1317363" y="-2763859"/>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6" name="Oval 75">
            <a:extLst>
              <a:ext uri="{FF2B5EF4-FFF2-40B4-BE49-F238E27FC236}">
                <a16:creationId xmlns:a16="http://schemas.microsoft.com/office/drawing/2014/main" id="{EE0BA2EA-0AA4-B08F-4D85-26F478E4198E}"/>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79" name="Gambar 78">
            <a:hlinkClick r:id="rId6" action="ppaction://hlinksldjump"/>
            <a:extLst>
              <a:ext uri="{FF2B5EF4-FFF2-40B4-BE49-F238E27FC236}">
                <a16:creationId xmlns:a16="http://schemas.microsoft.com/office/drawing/2014/main" id="{14EEE289-9BB2-41E1-A236-546AAD59E207}"/>
              </a:ext>
            </a:extLst>
          </p:cNvPr>
          <p:cNvPicPr>
            <a:picLocks noChangeAspect="1"/>
          </p:cNvPicPr>
          <p:nvPr/>
        </p:nvPicPr>
        <p:blipFill rotWithShape="1">
          <a:blip r:embed="rId7">
            <a:duotone>
              <a:schemeClr val="accent3">
                <a:shade val="45000"/>
                <a:satMod val="135000"/>
              </a:schemeClr>
              <a:prstClr val="white"/>
            </a:duotone>
            <a:extLst>
              <a:ext uri="{BEBA8EAE-BF5A-486C-A8C5-ECC9F3942E4B}">
                <a14:imgProps xmlns:a14="http://schemas.microsoft.com/office/drawing/2010/main">
                  <a14:imgLayer r:embed="rId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86" name="Gambar 85">
            <a:hlinkClick r:id="rId9" action="ppaction://hlinksldjump"/>
            <a:extLst>
              <a:ext uri="{FF2B5EF4-FFF2-40B4-BE49-F238E27FC236}">
                <a16:creationId xmlns:a16="http://schemas.microsoft.com/office/drawing/2014/main" id="{88E9D3DE-8BA8-7DE1-99B8-C28109390606}"/>
              </a:ext>
            </a:extLst>
          </p:cNvPr>
          <p:cNvPicPr>
            <a:picLocks noChangeAspect="1"/>
          </p:cNvPicPr>
          <p:nvPr/>
        </p:nvPicPr>
        <p:blipFill rotWithShape="1">
          <a:blip r:embed="rId10">
            <a:duotone>
              <a:schemeClr val="accent3">
                <a:shade val="45000"/>
                <a:satMod val="135000"/>
              </a:schemeClr>
              <a:prstClr val="white"/>
            </a:duotone>
            <a:extLst>
              <a:ext uri="{BEBA8EAE-BF5A-486C-A8C5-ECC9F3942E4B}">
                <a14:imgProps xmlns:a14="http://schemas.microsoft.com/office/drawing/2010/main">
                  <a14:imgLayer r:embed="rId1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7" y="5801279"/>
            <a:ext cx="785675" cy="695195"/>
          </a:xfrm>
          <a:prstGeom prst="rect">
            <a:avLst/>
          </a:prstGeom>
        </p:spPr>
      </p:pic>
      <p:pic>
        <p:nvPicPr>
          <p:cNvPr id="88" name="Gambar 87">
            <a:hlinkClick r:id="rId12" action="ppaction://hlinksldjump"/>
            <a:extLst>
              <a:ext uri="{FF2B5EF4-FFF2-40B4-BE49-F238E27FC236}">
                <a16:creationId xmlns:a16="http://schemas.microsoft.com/office/drawing/2014/main" id="{D0A44CD7-271E-7873-6914-561996CD9A56}"/>
              </a:ext>
            </a:extLst>
          </p:cNvPr>
          <p:cNvPicPr>
            <a:picLocks noChangeAspect="1"/>
          </p:cNvPicPr>
          <p:nvPr/>
        </p:nvPicPr>
        <p:blipFill rotWithShape="1">
          <a:blip r:embed="rId13">
            <a:duotone>
              <a:prstClr val="black"/>
              <a:schemeClr val="bg2">
                <a:lumMod val="75000"/>
                <a:tint val="45000"/>
                <a:satMod val="400000"/>
              </a:schemeClr>
            </a:duotone>
            <a:extLst>
              <a:ext uri="{BEBA8EAE-BF5A-486C-A8C5-ECC9F3942E4B}">
                <a14:imgProps xmlns:a14="http://schemas.microsoft.com/office/drawing/2010/main">
                  <a14:imgLayer r:embed="rId1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90" name="Gambar 89">
            <a:hlinkClick r:id="rId15" action="ppaction://hlinksldjump"/>
            <a:extLst>
              <a:ext uri="{FF2B5EF4-FFF2-40B4-BE49-F238E27FC236}">
                <a16:creationId xmlns:a16="http://schemas.microsoft.com/office/drawing/2014/main" id="{FF4EF3F8-406F-B367-E517-CDE88CEA3006}"/>
              </a:ext>
            </a:extLst>
          </p:cNvPr>
          <p:cNvPicPr>
            <a:picLocks noChangeAspect="1"/>
          </p:cNvPicPr>
          <p:nvPr/>
        </p:nvPicPr>
        <p:blipFill rotWithShape="1">
          <a:blip r:embed="rId16">
            <a:duotone>
              <a:schemeClr val="accent3">
                <a:shade val="45000"/>
                <a:satMod val="135000"/>
              </a:schemeClr>
              <a:prstClr val="white"/>
            </a:duotone>
            <a:extLst>
              <a:ext uri="{BEBA8EAE-BF5A-486C-A8C5-ECC9F3942E4B}">
                <a14:imgProps xmlns:a14="http://schemas.microsoft.com/office/drawing/2010/main">
                  <a14:imgLayer r:embed="rId1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92" name="Gambar 91">
            <a:hlinkClick r:id="rId18" action="ppaction://hlinksldjump"/>
            <a:extLst>
              <a:ext uri="{FF2B5EF4-FFF2-40B4-BE49-F238E27FC236}">
                <a16:creationId xmlns:a16="http://schemas.microsoft.com/office/drawing/2014/main" id="{EEF6D96B-B66D-F4CA-D026-3CDCA129184A}"/>
              </a:ext>
            </a:extLst>
          </p:cNvPr>
          <p:cNvPicPr>
            <a:picLocks noChangeAspect="1"/>
          </p:cNvPicPr>
          <p:nvPr/>
        </p:nvPicPr>
        <p:blipFill rotWithShape="1">
          <a:blip r:embed="rId19">
            <a:duotone>
              <a:prstClr val="black"/>
              <a:schemeClr val="bg2">
                <a:lumMod val="75000"/>
                <a:tint val="45000"/>
                <a:satMod val="400000"/>
              </a:schemeClr>
            </a:duotone>
            <a:extLst>
              <a:ext uri="{BEBA8EAE-BF5A-486C-A8C5-ECC9F3942E4B}">
                <a14:imgProps xmlns:a14="http://schemas.microsoft.com/office/drawing/2010/main">
                  <a14:imgLayer r:embed="rId2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93" name="Kotak Teks 92">
            <a:extLst>
              <a:ext uri="{FF2B5EF4-FFF2-40B4-BE49-F238E27FC236}">
                <a16:creationId xmlns:a16="http://schemas.microsoft.com/office/drawing/2014/main" id="{B08848ED-3248-0744-C7FB-787D7FE44C2C}"/>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95" name="Kotak Teks 94">
            <a:extLst>
              <a:ext uri="{FF2B5EF4-FFF2-40B4-BE49-F238E27FC236}">
                <a16:creationId xmlns:a16="http://schemas.microsoft.com/office/drawing/2014/main" id="{D475101D-C4E3-1AA9-35B9-787B426CB5C4}"/>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96" name="Kotak Teks 95">
            <a:extLst>
              <a:ext uri="{FF2B5EF4-FFF2-40B4-BE49-F238E27FC236}">
                <a16:creationId xmlns:a16="http://schemas.microsoft.com/office/drawing/2014/main" id="{399C98A6-7E30-4AB3-85E9-F09A3261EB2F}"/>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7" name="Kotak Teks 6">
            <a:extLst>
              <a:ext uri="{FF2B5EF4-FFF2-40B4-BE49-F238E27FC236}">
                <a16:creationId xmlns:a16="http://schemas.microsoft.com/office/drawing/2014/main" id="{A7137B75-1611-0C8E-677A-28B321C263EC}"/>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3" name="Setengah Bingkai 12">
            <a:extLst>
              <a:ext uri="{FF2B5EF4-FFF2-40B4-BE49-F238E27FC236}">
                <a16:creationId xmlns:a16="http://schemas.microsoft.com/office/drawing/2014/main" id="{A84E557A-004D-B70E-C550-B1FEC31495ED}"/>
              </a:ext>
            </a:extLst>
          </p:cNvPr>
          <p:cNvSpPr/>
          <p:nvPr/>
        </p:nvSpPr>
        <p:spPr>
          <a:xfrm rot="8256169">
            <a:off x="20652775" y="8294576"/>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4" name="Persegi Panjang: Sudut Lengkung 13">
            <a:extLst>
              <a:ext uri="{FF2B5EF4-FFF2-40B4-BE49-F238E27FC236}">
                <a16:creationId xmlns:a16="http://schemas.microsoft.com/office/drawing/2014/main" id="{233D7DCF-4DF4-A5CF-69F5-753996482095}"/>
              </a:ext>
            </a:extLst>
          </p:cNvPr>
          <p:cNvSpPr/>
          <p:nvPr/>
        </p:nvSpPr>
        <p:spPr>
          <a:xfrm>
            <a:off x="14102847" y="6725488"/>
            <a:ext cx="692740" cy="85361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Setengah Bingkai 11">
            <a:extLst>
              <a:ext uri="{FF2B5EF4-FFF2-40B4-BE49-F238E27FC236}">
                <a16:creationId xmlns:a16="http://schemas.microsoft.com/office/drawing/2014/main" id="{618F96D4-BB49-8971-CE6F-11172DD63D33}"/>
              </a:ext>
            </a:extLst>
          </p:cNvPr>
          <p:cNvSpPr/>
          <p:nvPr/>
        </p:nvSpPr>
        <p:spPr>
          <a:xfrm rot="8256169">
            <a:off x="14912128" y="6976031"/>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 name="Persegi Panjang: Sudut Lengkung 2">
            <a:extLst>
              <a:ext uri="{FF2B5EF4-FFF2-40B4-BE49-F238E27FC236}">
                <a16:creationId xmlns:a16="http://schemas.microsoft.com/office/drawing/2014/main" id="{61039C0C-C235-7F05-1CC8-1954F41AAC67}"/>
              </a:ext>
            </a:extLst>
          </p:cNvPr>
          <p:cNvSpPr/>
          <p:nvPr/>
        </p:nvSpPr>
        <p:spPr>
          <a:xfrm>
            <a:off x="6496081" y="3795705"/>
            <a:ext cx="5179003" cy="961292"/>
          </a:xfrm>
          <a:prstGeom prst="roundRect">
            <a:avLst/>
          </a:prstGeom>
          <a:solidFill>
            <a:schemeClr val="bg1">
              <a:lumMod val="95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Kotak Teks 3">
            <a:extLst>
              <a:ext uri="{FF2B5EF4-FFF2-40B4-BE49-F238E27FC236}">
                <a16:creationId xmlns:a16="http://schemas.microsoft.com/office/drawing/2014/main" id="{2992AF3B-3F8A-AC7A-8A4C-ABFCE1757ECA}"/>
              </a:ext>
            </a:extLst>
          </p:cNvPr>
          <p:cNvSpPr txBox="1"/>
          <p:nvPr/>
        </p:nvSpPr>
        <p:spPr>
          <a:xfrm>
            <a:off x="3686331" y="734147"/>
            <a:ext cx="4689437" cy="1323439"/>
          </a:xfrm>
          <a:prstGeom prst="rect">
            <a:avLst/>
          </a:prstGeom>
          <a:noFill/>
        </p:spPr>
        <p:txBody>
          <a:bodyPr wrap="square" rtlCol="0">
            <a:spAutoFit/>
          </a:bodyPr>
          <a:lstStyle/>
          <a:p>
            <a:pPr algn="ctr"/>
            <a:r>
              <a:rPr lang="id-ID" sz="8000" b="1" dirty="0">
                <a:solidFill>
                  <a:schemeClr val="bg1"/>
                </a:solidFill>
                <a:latin typeface="Ink Free" panose="03080402000500000000" pitchFamily="66" charset="0"/>
              </a:rPr>
              <a:t>HOME</a:t>
            </a:r>
            <a:endParaRPr lang="id-ID" sz="4800" b="1" dirty="0">
              <a:solidFill>
                <a:schemeClr val="bg1"/>
              </a:solidFill>
              <a:latin typeface="Ink Free" panose="03080402000500000000" pitchFamily="66" charset="0"/>
            </a:endParaRPr>
          </a:p>
        </p:txBody>
      </p:sp>
      <p:sp>
        <p:nvSpPr>
          <p:cNvPr id="6" name="Persegi Panjang: Sudut Lengkung 5">
            <a:extLst>
              <a:ext uri="{FF2B5EF4-FFF2-40B4-BE49-F238E27FC236}">
                <a16:creationId xmlns:a16="http://schemas.microsoft.com/office/drawing/2014/main" id="{A205F2B5-973B-F8FE-0C83-8BE29F8F7A75}"/>
              </a:ext>
            </a:extLst>
          </p:cNvPr>
          <p:cNvSpPr/>
          <p:nvPr/>
        </p:nvSpPr>
        <p:spPr>
          <a:xfrm>
            <a:off x="531879" y="2318284"/>
            <a:ext cx="5179003" cy="961292"/>
          </a:xfrm>
          <a:prstGeom prst="roundRect">
            <a:avLst/>
          </a:prstGeom>
          <a:solidFill>
            <a:schemeClr val="bg1">
              <a:lumMod val="95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Persegi Panjang: Sudut Lengkung 7">
            <a:extLst>
              <a:ext uri="{FF2B5EF4-FFF2-40B4-BE49-F238E27FC236}">
                <a16:creationId xmlns:a16="http://schemas.microsoft.com/office/drawing/2014/main" id="{CDC54697-DE36-39E5-621D-E3F96A17B7A5}"/>
              </a:ext>
            </a:extLst>
          </p:cNvPr>
          <p:cNvSpPr/>
          <p:nvPr/>
        </p:nvSpPr>
        <p:spPr>
          <a:xfrm>
            <a:off x="516916" y="3795705"/>
            <a:ext cx="5179003" cy="961292"/>
          </a:xfrm>
          <a:prstGeom prst="roundRect">
            <a:avLst/>
          </a:prstGeom>
          <a:solidFill>
            <a:schemeClr val="bg1">
              <a:lumMod val="95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Persegi Panjang: Sudut Lengkung 10">
            <a:extLst>
              <a:ext uri="{FF2B5EF4-FFF2-40B4-BE49-F238E27FC236}">
                <a16:creationId xmlns:a16="http://schemas.microsoft.com/office/drawing/2014/main" id="{8CED7ABD-64C6-4A0F-8930-10207B0833B9}"/>
              </a:ext>
            </a:extLst>
          </p:cNvPr>
          <p:cNvSpPr/>
          <p:nvPr/>
        </p:nvSpPr>
        <p:spPr>
          <a:xfrm>
            <a:off x="6465154" y="2318284"/>
            <a:ext cx="5179003" cy="961292"/>
          </a:xfrm>
          <a:prstGeom prst="roundRect">
            <a:avLst/>
          </a:prstGeom>
          <a:solidFill>
            <a:schemeClr val="bg1">
              <a:lumMod val="95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23" name="Gambar 22">
            <a:extLst>
              <a:ext uri="{FF2B5EF4-FFF2-40B4-BE49-F238E27FC236}">
                <a16:creationId xmlns:a16="http://schemas.microsoft.com/office/drawing/2014/main" id="{82CE4C34-24F0-84EB-925E-49C2613402B8}"/>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750539" y="2469737"/>
            <a:ext cx="628056" cy="628056"/>
          </a:xfrm>
          <a:prstGeom prst="rect">
            <a:avLst/>
          </a:prstGeom>
        </p:spPr>
      </p:pic>
      <p:sp>
        <p:nvSpPr>
          <p:cNvPr id="16" name="Kotak Teks 15">
            <a:hlinkClick r:id="rId6" action="ppaction://hlinksldjump"/>
            <a:extLst>
              <a:ext uri="{FF2B5EF4-FFF2-40B4-BE49-F238E27FC236}">
                <a16:creationId xmlns:a16="http://schemas.microsoft.com/office/drawing/2014/main" id="{C4E764FE-B51B-942E-C45C-5A7A730C47BB}"/>
              </a:ext>
            </a:extLst>
          </p:cNvPr>
          <p:cNvSpPr txBox="1"/>
          <p:nvPr/>
        </p:nvSpPr>
        <p:spPr>
          <a:xfrm>
            <a:off x="960473" y="2474342"/>
            <a:ext cx="4418580" cy="646331"/>
          </a:xfrm>
          <a:prstGeom prst="rect">
            <a:avLst/>
          </a:prstGeom>
          <a:noFill/>
        </p:spPr>
        <p:txBody>
          <a:bodyPr wrap="square" rtlCol="0">
            <a:spAutoFit/>
          </a:bodyPr>
          <a:lstStyle/>
          <a:p>
            <a:pPr algn="ctr"/>
            <a:r>
              <a:rPr lang="id-ID" sz="3600" dirty="0">
                <a:latin typeface="Ink Free" panose="03080402000500000000" pitchFamily="66" charset="0"/>
              </a:rPr>
              <a:t>           </a:t>
            </a:r>
            <a:r>
              <a:rPr lang="id-ID" sz="3600" dirty="0">
                <a:latin typeface="Gadugi" panose="020B0502040204020203" pitchFamily="34" charset="0"/>
                <a:ea typeface="Gadugi" panose="020B0502040204020203" pitchFamily="34" charset="0"/>
              </a:rPr>
              <a:t>MATERI</a:t>
            </a:r>
          </a:p>
        </p:txBody>
      </p:sp>
      <p:pic>
        <p:nvPicPr>
          <p:cNvPr id="25" name="Gambar 24">
            <a:extLst>
              <a:ext uri="{FF2B5EF4-FFF2-40B4-BE49-F238E27FC236}">
                <a16:creationId xmlns:a16="http://schemas.microsoft.com/office/drawing/2014/main" id="{D5897C91-1CEF-4C6D-3C23-CBE233D7DBC0}"/>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708168" y="3968357"/>
            <a:ext cx="646331" cy="646331"/>
          </a:xfrm>
          <a:prstGeom prst="rect">
            <a:avLst/>
          </a:prstGeom>
        </p:spPr>
      </p:pic>
      <p:pic>
        <p:nvPicPr>
          <p:cNvPr id="27" name="Gambar 26">
            <a:extLst>
              <a:ext uri="{FF2B5EF4-FFF2-40B4-BE49-F238E27FC236}">
                <a16:creationId xmlns:a16="http://schemas.microsoft.com/office/drawing/2014/main" id="{AAA3F527-7504-32C7-741A-79755720B146}"/>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7826345" y="2483955"/>
            <a:ext cx="612438" cy="612438"/>
          </a:xfrm>
          <a:prstGeom prst="rect">
            <a:avLst/>
          </a:prstGeom>
        </p:spPr>
      </p:pic>
      <p:pic>
        <p:nvPicPr>
          <p:cNvPr id="29" name="Gambar 28">
            <a:extLst>
              <a:ext uri="{FF2B5EF4-FFF2-40B4-BE49-F238E27FC236}">
                <a16:creationId xmlns:a16="http://schemas.microsoft.com/office/drawing/2014/main" id="{5C74F824-4887-EE1A-7753-EFC933B39AB1}"/>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7826345" y="3974833"/>
            <a:ext cx="650200" cy="650200"/>
          </a:xfrm>
          <a:prstGeom prst="rect">
            <a:avLst/>
          </a:prstGeom>
        </p:spPr>
      </p:pic>
      <p:sp>
        <p:nvSpPr>
          <p:cNvPr id="17" name="Kotak Teks 16">
            <a:hlinkClick r:id="rId25" action="ppaction://hlinksldjump"/>
            <a:extLst>
              <a:ext uri="{FF2B5EF4-FFF2-40B4-BE49-F238E27FC236}">
                <a16:creationId xmlns:a16="http://schemas.microsoft.com/office/drawing/2014/main" id="{46D34BAA-D65C-2A57-BE3D-44BBD7E89CF1}"/>
              </a:ext>
            </a:extLst>
          </p:cNvPr>
          <p:cNvSpPr txBox="1"/>
          <p:nvPr/>
        </p:nvSpPr>
        <p:spPr>
          <a:xfrm>
            <a:off x="912090" y="3945189"/>
            <a:ext cx="4418580" cy="646331"/>
          </a:xfrm>
          <a:prstGeom prst="rect">
            <a:avLst/>
          </a:prstGeom>
          <a:noFill/>
        </p:spPr>
        <p:txBody>
          <a:bodyPr wrap="square" rtlCol="0">
            <a:spAutoFit/>
          </a:bodyPr>
          <a:lstStyle/>
          <a:p>
            <a:pPr algn="ctr"/>
            <a:r>
              <a:rPr lang="id-ID" sz="3600" dirty="0">
                <a:latin typeface="Gadugi" panose="020B0502040204020203" pitchFamily="34" charset="0"/>
                <a:ea typeface="Gadugi" panose="020B0502040204020203" pitchFamily="34" charset="0"/>
              </a:rPr>
              <a:t>             PETUNJUK</a:t>
            </a:r>
          </a:p>
        </p:txBody>
      </p:sp>
      <p:sp>
        <p:nvSpPr>
          <p:cNvPr id="18" name="Kotak Teks 17">
            <a:hlinkClick r:id="rId26" action="ppaction://hlinksldjump"/>
            <a:extLst>
              <a:ext uri="{FF2B5EF4-FFF2-40B4-BE49-F238E27FC236}">
                <a16:creationId xmlns:a16="http://schemas.microsoft.com/office/drawing/2014/main" id="{911C48E3-B4F5-4E95-8828-780C93190AFA}"/>
              </a:ext>
            </a:extLst>
          </p:cNvPr>
          <p:cNvSpPr txBox="1"/>
          <p:nvPr/>
        </p:nvSpPr>
        <p:spPr>
          <a:xfrm>
            <a:off x="6929406" y="2475764"/>
            <a:ext cx="4418580" cy="646331"/>
          </a:xfrm>
          <a:prstGeom prst="rect">
            <a:avLst/>
          </a:prstGeom>
          <a:noFill/>
        </p:spPr>
        <p:txBody>
          <a:bodyPr wrap="square" rtlCol="0">
            <a:spAutoFit/>
          </a:bodyPr>
          <a:lstStyle/>
          <a:p>
            <a:pPr algn="ctr"/>
            <a:r>
              <a:rPr lang="id-ID" sz="3600" dirty="0">
                <a:latin typeface="Gadugi" panose="020B0502040204020203" pitchFamily="34" charset="0"/>
                <a:ea typeface="Gadugi" panose="020B0502040204020203" pitchFamily="34" charset="0"/>
              </a:rPr>
              <a:t>           TUJUAN</a:t>
            </a:r>
          </a:p>
        </p:txBody>
      </p:sp>
      <p:sp>
        <p:nvSpPr>
          <p:cNvPr id="19" name="Kotak Teks 18">
            <a:hlinkClick r:id="rId27" action="ppaction://hlinksldjump"/>
            <a:extLst>
              <a:ext uri="{FF2B5EF4-FFF2-40B4-BE49-F238E27FC236}">
                <a16:creationId xmlns:a16="http://schemas.microsoft.com/office/drawing/2014/main" id="{E32E8BFA-8F9A-CE44-2B62-4AC5CEBC80E6}"/>
              </a:ext>
            </a:extLst>
          </p:cNvPr>
          <p:cNvSpPr txBox="1"/>
          <p:nvPr/>
        </p:nvSpPr>
        <p:spPr>
          <a:xfrm>
            <a:off x="6983911" y="3945190"/>
            <a:ext cx="4418580" cy="646331"/>
          </a:xfrm>
          <a:prstGeom prst="rect">
            <a:avLst/>
          </a:prstGeom>
          <a:noFill/>
        </p:spPr>
        <p:txBody>
          <a:bodyPr wrap="square" rtlCol="0">
            <a:spAutoFit/>
          </a:bodyPr>
          <a:lstStyle/>
          <a:p>
            <a:pPr algn="ctr"/>
            <a:r>
              <a:rPr lang="id-ID" sz="3600" dirty="0">
                <a:latin typeface="Gadugi" panose="020B0502040204020203" pitchFamily="34" charset="0"/>
                <a:ea typeface="Gadugi" panose="020B0502040204020203" pitchFamily="34" charset="0"/>
              </a:rPr>
              <a:t>          KELUAR</a:t>
            </a:r>
          </a:p>
        </p:txBody>
      </p:sp>
      <p:pic>
        <p:nvPicPr>
          <p:cNvPr id="33" name="videoplayback (2) (audio-extractor.net)">
            <a:hlinkClick r:id="" action="ppaction://media"/>
            <a:extLst>
              <a:ext uri="{FF2B5EF4-FFF2-40B4-BE49-F238E27FC236}">
                <a16:creationId xmlns:a16="http://schemas.microsoft.com/office/drawing/2014/main" id="{48609FD6-EDDC-5867-0D15-E63750577015}"/>
              </a:ext>
            </a:extLst>
          </p:cNvPr>
          <p:cNvPicPr>
            <a:picLocks noChangeAspect="1"/>
          </p:cNvPicPr>
          <p:nvPr>
            <a:audioFile r:link="rId3"/>
            <p:extLst>
              <p:ext uri="{DAA4B4D4-6D71-4841-9C94-3DE7FCFB9230}">
                <p14:media xmlns:p14="http://schemas.microsoft.com/office/powerpoint/2010/main" r:embed="rId2"/>
              </p:ext>
            </p:extLst>
          </p:nvPr>
        </p:nvPicPr>
        <p:blipFill>
          <a:blip r:embed="rId28"/>
          <a:stretch>
            <a:fillRect/>
          </a:stretch>
        </p:blipFill>
        <p:spPr>
          <a:xfrm>
            <a:off x="-1148741" y="4085477"/>
            <a:ext cx="487363" cy="487363"/>
          </a:xfrm>
          <a:prstGeom prst="rect">
            <a:avLst/>
          </a:prstGeom>
        </p:spPr>
      </p:pic>
    </p:spTree>
    <p:custDataLst>
      <p:tags r:id="rId1"/>
    </p:custDataLst>
    <p:extLst>
      <p:ext uri="{BB962C8B-B14F-4D97-AF65-F5344CB8AC3E}">
        <p14:creationId xmlns:p14="http://schemas.microsoft.com/office/powerpoint/2010/main" val="2100798503"/>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1951" numSld="999">
                <p:cTn id="7" repeatCount="indefinite" fill="hold" display="0">
                  <p:stCondLst>
                    <p:cond delay="indefinite"/>
                  </p:stCondLst>
                  <p:endCondLst>
                    <p:cond evt="onStopAudio" delay="0">
                      <p:tgtEl>
                        <p:sldTgt/>
                      </p:tgtEl>
                    </p:cond>
                  </p:endCondLst>
                </p:cTn>
                <p:tgtEl>
                  <p:spTgt spid="3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3F964BC4-875B-B4F6-230B-A61E1CDBD74A}"/>
              </a:ext>
            </a:extLst>
          </p:cNvPr>
          <p:cNvSpPr/>
          <p:nvPr/>
        </p:nvSpPr>
        <p:spPr>
          <a:xfrm>
            <a:off x="-1317363" y="-2720161"/>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 name="Kotak Teks 3">
            <a:extLst>
              <a:ext uri="{FF2B5EF4-FFF2-40B4-BE49-F238E27FC236}">
                <a16:creationId xmlns:a16="http://schemas.microsoft.com/office/drawing/2014/main" id="{2992AF3B-3F8A-AC7A-8A4C-ABFCE1757ECA}"/>
              </a:ext>
            </a:extLst>
          </p:cNvPr>
          <p:cNvSpPr txBox="1"/>
          <p:nvPr/>
        </p:nvSpPr>
        <p:spPr>
          <a:xfrm>
            <a:off x="-258198" y="290352"/>
            <a:ext cx="3509055" cy="1938992"/>
          </a:xfrm>
          <a:prstGeom prst="rect">
            <a:avLst/>
          </a:prstGeom>
          <a:noFill/>
        </p:spPr>
        <p:txBody>
          <a:bodyPr wrap="square" rtlCol="0">
            <a:spAutoFit/>
          </a:bodyPr>
          <a:lstStyle/>
          <a:p>
            <a:pPr algn="r"/>
            <a:r>
              <a:rPr lang="id-ID" sz="4000" dirty="0">
                <a:solidFill>
                  <a:schemeClr val="bg1">
                    <a:lumMod val="95000"/>
                  </a:schemeClr>
                </a:solidFill>
                <a:latin typeface="Arial Black" panose="020B0A04020102020204" pitchFamily="34" charset="0"/>
              </a:rPr>
              <a:t>Tali temali dan </a:t>
            </a:r>
            <a:r>
              <a:rPr lang="id-ID" sz="4000" dirty="0" err="1">
                <a:solidFill>
                  <a:schemeClr val="bg1">
                    <a:lumMod val="95000"/>
                  </a:schemeClr>
                </a:solidFill>
                <a:latin typeface="Arial Black" panose="020B0A04020102020204" pitchFamily="34" charset="0"/>
              </a:rPr>
              <a:t>pionering</a:t>
            </a:r>
            <a:endParaRPr lang="id-ID" sz="4000" dirty="0">
              <a:solidFill>
                <a:schemeClr val="bg1">
                  <a:lumMod val="95000"/>
                </a:schemeClr>
              </a:solidFill>
              <a:latin typeface="Arial Black" panose="020B0A04020102020204" pitchFamily="34" charset="0"/>
            </a:endParaRPr>
          </a:p>
        </p:txBody>
      </p:sp>
      <p:sp>
        <p:nvSpPr>
          <p:cNvPr id="12" name="Persegi Panjang: Sudut Lengkung 11">
            <a:extLst>
              <a:ext uri="{FF2B5EF4-FFF2-40B4-BE49-F238E27FC236}">
                <a16:creationId xmlns:a16="http://schemas.microsoft.com/office/drawing/2014/main" id="{0A2BF8EA-4E41-B9A8-BD24-7E097E2DB5D5}"/>
              </a:ext>
            </a:extLst>
          </p:cNvPr>
          <p:cNvSpPr/>
          <p:nvPr/>
        </p:nvSpPr>
        <p:spPr>
          <a:xfrm>
            <a:off x="3283391" y="50517"/>
            <a:ext cx="8526568" cy="5275275"/>
          </a:xfrm>
          <a:prstGeom prst="roundRect">
            <a:avLst>
              <a:gd name="adj" fmla="val 619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8" name="Setengah Bingkai 17">
            <a:hlinkClick r:id="rId7" action="ppaction://hlinksldjump"/>
            <a:extLst>
              <a:ext uri="{FF2B5EF4-FFF2-40B4-BE49-F238E27FC236}">
                <a16:creationId xmlns:a16="http://schemas.microsoft.com/office/drawing/2014/main" id="{F6BC6112-82A2-A9FB-CD26-A396C787AC47}"/>
              </a:ext>
            </a:extLst>
          </p:cNvPr>
          <p:cNvSpPr/>
          <p:nvPr/>
        </p:nvSpPr>
        <p:spPr>
          <a:xfrm rot="18965499">
            <a:off x="629149" y="4727550"/>
            <a:ext cx="353865" cy="354220"/>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0" name="Setengah Bingkai 19">
            <a:hlinkClick r:id="rId7" action="ppaction://hlinksldjump"/>
            <a:extLst>
              <a:ext uri="{FF2B5EF4-FFF2-40B4-BE49-F238E27FC236}">
                <a16:creationId xmlns:a16="http://schemas.microsoft.com/office/drawing/2014/main" id="{9AA13AC1-373E-A53A-C9B4-06FEF82D0E55}"/>
              </a:ext>
            </a:extLst>
          </p:cNvPr>
          <p:cNvSpPr/>
          <p:nvPr/>
        </p:nvSpPr>
        <p:spPr>
          <a:xfrm rot="18965499">
            <a:off x="369155" y="4727549"/>
            <a:ext cx="353865" cy="354220"/>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grpSp>
        <p:nvGrpSpPr>
          <p:cNvPr id="8" name="Grup 7">
            <a:extLst>
              <a:ext uri="{FF2B5EF4-FFF2-40B4-BE49-F238E27FC236}">
                <a16:creationId xmlns:a16="http://schemas.microsoft.com/office/drawing/2014/main" id="{DB64E770-FABD-E1E3-C062-27ED6E2425FC}"/>
              </a:ext>
            </a:extLst>
          </p:cNvPr>
          <p:cNvGrpSpPr/>
          <p:nvPr>
            <p:custDataLst>
              <p:tags r:id="rId2"/>
            </p:custDataLst>
          </p:nvPr>
        </p:nvGrpSpPr>
        <p:grpSpPr>
          <a:xfrm>
            <a:off x="3968819" y="759463"/>
            <a:ext cx="7155712" cy="3771406"/>
            <a:chOff x="1524000" y="857250"/>
            <a:chExt cx="9144000" cy="5143500"/>
          </a:xfrm>
        </p:grpSpPr>
        <p:pic>
          <p:nvPicPr>
            <p:cNvPr id="3" name="WT3eX8LRYEo15761187" title="Materi Pramuka - Tali Temali, simpul dan ikatan dalam Pionering">
              <a:hlinkClick r:id="" action="ppaction://media"/>
              <a:extLst>
                <a:ext uri="{FF2B5EF4-FFF2-40B4-BE49-F238E27FC236}">
                  <a16:creationId xmlns:a16="http://schemas.microsoft.com/office/drawing/2014/main" id="{88952595-563E-0C68-96C9-8E8BC8316A95}"/>
                </a:ext>
              </a:extLst>
            </p:cNvPr>
            <p:cNvPicPr>
              <a:picLocks noRot="1" noChangeAspect="1"/>
            </p:cNvPicPr>
            <p:nvPr>
              <a:videoFile r:link="rId3"/>
              <p:custDataLst>
                <p:tags r:id="rId4"/>
              </p:custDataLst>
            </p:nvPr>
          </p:nvPicPr>
          <p:blipFill>
            <a:blip r:embed="rId8"/>
            <a:stretch>
              <a:fillRect/>
            </a:stretch>
          </p:blipFill>
          <p:spPr>
            <a:xfrm>
              <a:off x="1524000" y="857250"/>
              <a:ext cx="9103540" cy="5143500"/>
            </a:xfrm>
            <a:prstGeom prst="rect">
              <a:avLst/>
            </a:prstGeom>
          </p:spPr>
        </p:pic>
        <p:pic>
          <p:nvPicPr>
            <p:cNvPr id="6" name="WT3eX8LRYEo15761187_pic">
              <a:extLst>
                <a:ext uri="{FF2B5EF4-FFF2-40B4-BE49-F238E27FC236}">
                  <a16:creationId xmlns:a16="http://schemas.microsoft.com/office/drawing/2014/main" id="{B0413B3D-590D-D44E-D360-2F54C1BBDDF6}"/>
                </a:ext>
              </a:extLst>
            </p:cNvPr>
            <p:cNvPicPr>
              <a:picLocks/>
            </p:cNvPicPr>
            <p:nvPr/>
          </p:nvPicPr>
          <p:blipFill>
            <a:blip r:embed="rId9">
              <a:extLst>
                <a:ext uri="{28A0092B-C50C-407E-A947-70E740481C1C}">
                  <a14:useLocalDpi xmlns:a14="http://schemas.microsoft.com/office/drawing/2010/main" val="0"/>
                </a:ext>
              </a:extLst>
            </a:blip>
            <a:stretch>
              <a:fillRect/>
            </a:stretch>
          </p:blipFill>
          <p:spPr>
            <a:xfrm>
              <a:off x="1524000" y="857250"/>
              <a:ext cx="9144000" cy="5143500"/>
            </a:xfrm>
            <a:prstGeom prst="rect">
              <a:avLst/>
            </a:prstGeom>
          </p:spPr>
        </p:pic>
      </p:grpSp>
      <p:sp>
        <p:nvSpPr>
          <p:cNvPr id="5" name="Persegi Panjang: Sudut Lengkung 4">
            <a:extLst>
              <a:ext uri="{FF2B5EF4-FFF2-40B4-BE49-F238E27FC236}">
                <a16:creationId xmlns:a16="http://schemas.microsoft.com/office/drawing/2014/main" id="{20A2BB57-C178-BFB9-77F2-1CA8E6F8FB83}"/>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552B6970-E747-4462-5B2F-6BED3AAA32A0}"/>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F01B2A9D-D58D-2EB6-9DAA-B04B7EE2DB27}"/>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0" name="Gambar 9">
            <a:hlinkClick r:id="rId10" action="ppaction://hlinksldjump"/>
            <a:extLst>
              <a:ext uri="{FF2B5EF4-FFF2-40B4-BE49-F238E27FC236}">
                <a16:creationId xmlns:a16="http://schemas.microsoft.com/office/drawing/2014/main" id="{9D036893-D1A5-CDD7-5A6E-6568B8354B5F}"/>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1" name="Gambar 10">
            <a:extLst>
              <a:ext uri="{FF2B5EF4-FFF2-40B4-BE49-F238E27FC236}">
                <a16:creationId xmlns:a16="http://schemas.microsoft.com/office/drawing/2014/main" id="{029C3DD5-2CB7-7287-0D63-4EAC1E529782}"/>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3" name="Gambar 12">
            <a:hlinkClick r:id="rId15" action="ppaction://hlinksldjump"/>
            <a:extLst>
              <a:ext uri="{FF2B5EF4-FFF2-40B4-BE49-F238E27FC236}">
                <a16:creationId xmlns:a16="http://schemas.microsoft.com/office/drawing/2014/main" id="{FD3F6019-EE2C-5D2C-68F3-B8C3BCB7594D}"/>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4" name="Gambar 13">
            <a:hlinkClick r:id="rId18" action="ppaction://hlinksldjump"/>
            <a:extLst>
              <a:ext uri="{FF2B5EF4-FFF2-40B4-BE49-F238E27FC236}">
                <a16:creationId xmlns:a16="http://schemas.microsoft.com/office/drawing/2014/main" id="{B6328505-6497-489A-29D2-32C28803F69F}"/>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5" name="Gambar 14">
            <a:hlinkClick r:id="rId21" action="ppaction://hlinksldjump"/>
            <a:extLst>
              <a:ext uri="{FF2B5EF4-FFF2-40B4-BE49-F238E27FC236}">
                <a16:creationId xmlns:a16="http://schemas.microsoft.com/office/drawing/2014/main" id="{111B2B43-0BAA-4E4C-4F7D-2F89A4A0A3D0}"/>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6" name="Kotak Teks 15">
            <a:extLst>
              <a:ext uri="{FF2B5EF4-FFF2-40B4-BE49-F238E27FC236}">
                <a16:creationId xmlns:a16="http://schemas.microsoft.com/office/drawing/2014/main" id="{0857E46E-7FF6-A85C-B074-CF6C60529C54}"/>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7" name="Kotak Teks 16">
            <a:extLst>
              <a:ext uri="{FF2B5EF4-FFF2-40B4-BE49-F238E27FC236}">
                <a16:creationId xmlns:a16="http://schemas.microsoft.com/office/drawing/2014/main" id="{263DA215-ACDD-9743-AD9D-2FCE59391B48}"/>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9" name="Kotak Teks 18">
            <a:extLst>
              <a:ext uri="{FF2B5EF4-FFF2-40B4-BE49-F238E27FC236}">
                <a16:creationId xmlns:a16="http://schemas.microsoft.com/office/drawing/2014/main" id="{AE251DB6-E842-A820-12AE-B7A0D22C4280}"/>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DB10E5C0-0868-DE3E-2972-45E05483FF5E}"/>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Tree>
    <p:custDataLst>
      <p:tags r:id="rId1"/>
    </p:custDataLst>
    <p:extLst>
      <p:ext uri="{BB962C8B-B14F-4D97-AF65-F5344CB8AC3E}">
        <p14:creationId xmlns:p14="http://schemas.microsoft.com/office/powerpoint/2010/main" val="3162955908"/>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childTnLst>
            <p:video>
              <p:cMediaNode vol="80000">
                <p:cTn id="2" fill="hold" display="0">
                  <p:stCondLst>
                    <p:cond delay="indefinite"/>
                  </p:stCondLst>
                </p:cTn>
                <p:tgtEl>
                  <p:spTgt spid="3"/>
                </p:tgtEl>
              </p:cMediaNode>
            </p:video>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347517" y="-57044144"/>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5DF5C1B6-8921-1148-AB0B-16AD9EC7DF16}"/>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Persegi Panjang: Sudut Lengkung 34">
            <a:extLst>
              <a:ext uri="{FF2B5EF4-FFF2-40B4-BE49-F238E27FC236}">
                <a16:creationId xmlns:a16="http://schemas.microsoft.com/office/drawing/2014/main" id="{9B94DEA8-AD81-582C-9DC1-DDFA392367E0}"/>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6" name="Oval 55">
            <a:extLst>
              <a:ext uri="{FF2B5EF4-FFF2-40B4-BE49-F238E27FC236}">
                <a16:creationId xmlns:a16="http://schemas.microsoft.com/office/drawing/2014/main" id="{ED0564F8-0B6B-9485-DDDA-5AE21C6998CC}"/>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7" name="Oval 56">
            <a:extLst>
              <a:ext uri="{FF2B5EF4-FFF2-40B4-BE49-F238E27FC236}">
                <a16:creationId xmlns:a16="http://schemas.microsoft.com/office/drawing/2014/main" id="{F5462749-02C6-6231-8842-612535CE75B2}"/>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1" name="Gambar 60">
            <a:hlinkClick r:id="rId16" action="ppaction://hlinksldjump"/>
            <a:extLst>
              <a:ext uri="{FF2B5EF4-FFF2-40B4-BE49-F238E27FC236}">
                <a16:creationId xmlns:a16="http://schemas.microsoft.com/office/drawing/2014/main" id="{6D3CD064-5AA1-6A1C-4614-01274BD258EA}"/>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3" name="Gambar 62">
            <a:extLst>
              <a:ext uri="{FF2B5EF4-FFF2-40B4-BE49-F238E27FC236}">
                <a16:creationId xmlns:a16="http://schemas.microsoft.com/office/drawing/2014/main" id="{0872C780-6B41-8EE2-D37F-719613E801B6}"/>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65" name="Gambar 64">
            <a:hlinkClick r:id="rId21" action="ppaction://hlinksldjump"/>
            <a:extLst>
              <a:ext uri="{FF2B5EF4-FFF2-40B4-BE49-F238E27FC236}">
                <a16:creationId xmlns:a16="http://schemas.microsoft.com/office/drawing/2014/main" id="{F9E1599C-3C9E-5532-DD7B-BC89FD56FF8F}"/>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1" name="Gambar 70">
            <a:hlinkClick r:id="rId24" action="ppaction://hlinksldjump"/>
            <a:extLst>
              <a:ext uri="{FF2B5EF4-FFF2-40B4-BE49-F238E27FC236}">
                <a16:creationId xmlns:a16="http://schemas.microsoft.com/office/drawing/2014/main" id="{7F975783-36E9-4CAC-F8CE-D4AA6668DDA6}"/>
              </a:ext>
            </a:extLst>
          </p:cNvPr>
          <p:cNvPicPr>
            <a:picLocks noChangeAspect="1"/>
          </p:cNvPicPr>
          <p:nvPr/>
        </p:nvPicPr>
        <p:blipFill rotWithShape="1">
          <a:blip r:embed="rId25">
            <a:duotone>
              <a:schemeClr val="accent3">
                <a:shade val="45000"/>
                <a:satMod val="135000"/>
              </a:schemeClr>
              <a:prstClr val="white"/>
            </a:duotone>
            <a:extLst>
              <a:ext uri="{BEBA8EAE-BF5A-486C-A8C5-ECC9F3942E4B}">
                <a14:imgProps xmlns:a14="http://schemas.microsoft.com/office/drawing/2010/main">
                  <a14:imgLayer r:embed="rId26">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4" name="Gambar 73">
            <a:hlinkClick r:id="rId27" action="ppaction://hlinksldjump"/>
            <a:extLst>
              <a:ext uri="{FF2B5EF4-FFF2-40B4-BE49-F238E27FC236}">
                <a16:creationId xmlns:a16="http://schemas.microsoft.com/office/drawing/2014/main" id="{A9FDB8EA-AF0C-B256-80FB-32E7862B32B1}"/>
              </a:ext>
            </a:extLst>
          </p:cNvPr>
          <p:cNvPicPr>
            <a:picLocks noChangeAspect="1"/>
          </p:cNvPicPr>
          <p:nvPr/>
        </p:nvPicPr>
        <p:blipFill rotWithShape="1">
          <a:blip r:embed="rId28">
            <a:duotone>
              <a:prstClr val="black"/>
              <a:schemeClr val="bg2">
                <a:lumMod val="75000"/>
                <a:tint val="45000"/>
                <a:satMod val="400000"/>
              </a:schemeClr>
            </a:duotone>
            <a:extLst>
              <a:ext uri="{BEBA8EAE-BF5A-486C-A8C5-ECC9F3942E4B}">
                <a14:imgProps xmlns:a14="http://schemas.microsoft.com/office/drawing/2010/main">
                  <a14:imgLayer r:embed="rId2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78" name="Kotak Teks 77">
            <a:extLst>
              <a:ext uri="{FF2B5EF4-FFF2-40B4-BE49-F238E27FC236}">
                <a16:creationId xmlns:a16="http://schemas.microsoft.com/office/drawing/2014/main" id="{1CFE7C16-A9BD-8E37-F75A-D345C7AB2FAD}"/>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0" name="Kotak Teks 79">
            <a:extLst>
              <a:ext uri="{FF2B5EF4-FFF2-40B4-BE49-F238E27FC236}">
                <a16:creationId xmlns:a16="http://schemas.microsoft.com/office/drawing/2014/main" id="{3482F6A9-BE22-F289-3EF4-8440D945CADC}"/>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2" name="Kotak Teks 81">
            <a:extLst>
              <a:ext uri="{FF2B5EF4-FFF2-40B4-BE49-F238E27FC236}">
                <a16:creationId xmlns:a16="http://schemas.microsoft.com/office/drawing/2014/main" id="{65DBE665-2046-8E40-4B8C-B799BF506D9D}"/>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4" name="Kotak Teks 83">
            <a:extLst>
              <a:ext uri="{FF2B5EF4-FFF2-40B4-BE49-F238E27FC236}">
                <a16:creationId xmlns:a16="http://schemas.microsoft.com/office/drawing/2014/main" id="{D0EA615B-E760-E539-8E15-96861DA00206}"/>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6" name="Persegi Panjang: Sudut Lengkung 85">
            <a:hlinkClick r:id="rId30" action="ppaction://hlinksldjump"/>
            <a:extLst>
              <a:ext uri="{FF2B5EF4-FFF2-40B4-BE49-F238E27FC236}">
                <a16:creationId xmlns:a16="http://schemas.microsoft.com/office/drawing/2014/main" id="{63699E69-FA50-0D72-7736-B2E90A3F55FE}"/>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7" name="Persegi Panjang: Sudut Lengkung 86">
            <a:hlinkClick r:id="rId31" action="ppaction://hlinksldjump"/>
            <a:extLst>
              <a:ext uri="{FF2B5EF4-FFF2-40B4-BE49-F238E27FC236}">
                <a16:creationId xmlns:a16="http://schemas.microsoft.com/office/drawing/2014/main" id="{E32F0846-A205-282E-C314-C1889626FAD7}"/>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8" name="Persegi Panjang: Sudut Lengkung 87">
            <a:hlinkClick r:id="rId32" action="ppaction://hlinksldjump"/>
            <a:extLst>
              <a:ext uri="{FF2B5EF4-FFF2-40B4-BE49-F238E27FC236}">
                <a16:creationId xmlns:a16="http://schemas.microsoft.com/office/drawing/2014/main" id="{2499CFC5-09E4-3566-4C2A-E2B794E777ED}"/>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8434349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3F964BC4-875B-B4F6-230B-A61E1CDBD74A}"/>
              </a:ext>
            </a:extLst>
          </p:cNvPr>
          <p:cNvSpPr/>
          <p:nvPr/>
        </p:nvSpPr>
        <p:spPr>
          <a:xfrm>
            <a:off x="-1317363" y="-2720161"/>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 name="Kotak Teks 3">
            <a:extLst>
              <a:ext uri="{FF2B5EF4-FFF2-40B4-BE49-F238E27FC236}">
                <a16:creationId xmlns:a16="http://schemas.microsoft.com/office/drawing/2014/main" id="{2992AF3B-3F8A-AC7A-8A4C-ABFCE1757ECA}"/>
              </a:ext>
            </a:extLst>
          </p:cNvPr>
          <p:cNvSpPr txBox="1"/>
          <p:nvPr/>
        </p:nvSpPr>
        <p:spPr>
          <a:xfrm>
            <a:off x="0" y="432144"/>
            <a:ext cx="3250857" cy="2554545"/>
          </a:xfrm>
          <a:prstGeom prst="rect">
            <a:avLst/>
          </a:prstGeom>
          <a:noFill/>
        </p:spPr>
        <p:txBody>
          <a:bodyPr wrap="square" rtlCol="0">
            <a:spAutoFit/>
          </a:bodyPr>
          <a:lstStyle/>
          <a:p>
            <a:pPr algn="r"/>
            <a:r>
              <a:rPr lang="id-ID" sz="4000" dirty="0">
                <a:solidFill>
                  <a:schemeClr val="bg1">
                    <a:lumMod val="95000"/>
                  </a:schemeClr>
                </a:solidFill>
                <a:latin typeface="Arial Black" panose="020B0A04020102020204" pitchFamily="34" charset="0"/>
              </a:rPr>
              <a:t>Isyarat Bendera Semaphore</a:t>
            </a:r>
          </a:p>
        </p:txBody>
      </p:sp>
      <p:sp>
        <p:nvSpPr>
          <p:cNvPr id="12" name="Persegi Panjang: Sudut Lengkung 11">
            <a:extLst>
              <a:ext uri="{FF2B5EF4-FFF2-40B4-BE49-F238E27FC236}">
                <a16:creationId xmlns:a16="http://schemas.microsoft.com/office/drawing/2014/main" id="{0A2BF8EA-4E41-B9A8-BD24-7E097E2DB5D5}"/>
              </a:ext>
            </a:extLst>
          </p:cNvPr>
          <p:cNvSpPr/>
          <p:nvPr/>
        </p:nvSpPr>
        <p:spPr>
          <a:xfrm>
            <a:off x="3481511" y="83627"/>
            <a:ext cx="8526568" cy="5275275"/>
          </a:xfrm>
          <a:prstGeom prst="roundRect">
            <a:avLst>
              <a:gd name="adj" fmla="val 619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Setengah Bingkai 5">
            <a:hlinkClick r:id="rId7" action="ppaction://hlinksldjump"/>
            <a:extLst>
              <a:ext uri="{FF2B5EF4-FFF2-40B4-BE49-F238E27FC236}">
                <a16:creationId xmlns:a16="http://schemas.microsoft.com/office/drawing/2014/main" id="{A8B3C786-AA1B-6E32-915C-E76279B445D1}"/>
              </a:ext>
            </a:extLst>
          </p:cNvPr>
          <p:cNvSpPr/>
          <p:nvPr/>
        </p:nvSpPr>
        <p:spPr>
          <a:xfrm rot="18965499">
            <a:off x="629149" y="4727550"/>
            <a:ext cx="353865" cy="354220"/>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8" name="Setengah Bingkai 7">
            <a:extLst>
              <a:ext uri="{FF2B5EF4-FFF2-40B4-BE49-F238E27FC236}">
                <a16:creationId xmlns:a16="http://schemas.microsoft.com/office/drawing/2014/main" id="{CE10EDFD-4412-A780-CFBB-9BE3615A523C}"/>
              </a:ext>
            </a:extLst>
          </p:cNvPr>
          <p:cNvSpPr/>
          <p:nvPr/>
        </p:nvSpPr>
        <p:spPr>
          <a:xfrm rot="18965499">
            <a:off x="369155" y="4727549"/>
            <a:ext cx="353865" cy="354220"/>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grpSp>
        <p:nvGrpSpPr>
          <p:cNvPr id="10" name="Grup 9">
            <a:extLst>
              <a:ext uri="{FF2B5EF4-FFF2-40B4-BE49-F238E27FC236}">
                <a16:creationId xmlns:a16="http://schemas.microsoft.com/office/drawing/2014/main" id="{22BC96DB-DC34-0358-6386-3CA5EA187BC3}"/>
              </a:ext>
            </a:extLst>
          </p:cNvPr>
          <p:cNvGrpSpPr/>
          <p:nvPr>
            <p:custDataLst>
              <p:tags r:id="rId2"/>
            </p:custDataLst>
          </p:nvPr>
        </p:nvGrpSpPr>
        <p:grpSpPr>
          <a:xfrm>
            <a:off x="4321656" y="724758"/>
            <a:ext cx="6846277" cy="4078165"/>
            <a:chOff x="1524000" y="857250"/>
            <a:chExt cx="9144000" cy="5143500"/>
          </a:xfrm>
        </p:grpSpPr>
        <p:pic>
          <p:nvPicPr>
            <p:cNvPr id="5" name="3kVSNgxRVtk15818031" title="Materi Pramuka - Semaphore  (mengirim dan menerima berita menggunakan semaphore)">
              <a:hlinkClick r:id="" action="ppaction://media"/>
              <a:extLst>
                <a:ext uri="{FF2B5EF4-FFF2-40B4-BE49-F238E27FC236}">
                  <a16:creationId xmlns:a16="http://schemas.microsoft.com/office/drawing/2014/main" id="{A04ADCC4-98C9-A990-D59E-81B5ED48FE1E}"/>
                </a:ext>
              </a:extLst>
            </p:cNvPr>
            <p:cNvPicPr>
              <a:picLocks noRot="1" noChangeAspect="1"/>
            </p:cNvPicPr>
            <p:nvPr>
              <a:videoFile r:link="rId3"/>
              <p:custDataLst>
                <p:tags r:id="rId4"/>
              </p:custDataLst>
            </p:nvPr>
          </p:nvPicPr>
          <p:blipFill>
            <a:blip r:embed="rId8"/>
            <a:stretch>
              <a:fillRect/>
            </a:stretch>
          </p:blipFill>
          <p:spPr>
            <a:xfrm>
              <a:off x="1524000" y="857250"/>
              <a:ext cx="9103540" cy="5143500"/>
            </a:xfrm>
            <a:prstGeom prst="rect">
              <a:avLst/>
            </a:prstGeom>
          </p:spPr>
        </p:pic>
        <p:pic>
          <p:nvPicPr>
            <p:cNvPr id="9" name="3kVSNgxRVtk15818031_pic">
              <a:extLst>
                <a:ext uri="{FF2B5EF4-FFF2-40B4-BE49-F238E27FC236}">
                  <a16:creationId xmlns:a16="http://schemas.microsoft.com/office/drawing/2014/main" id="{1D334A97-9AA8-9CD4-B38F-1D1D3B5CF942}"/>
                </a:ext>
              </a:extLst>
            </p:cNvPr>
            <p:cNvPicPr>
              <a:picLocks/>
            </p:cNvPicPr>
            <p:nvPr/>
          </p:nvPicPr>
          <p:blipFill>
            <a:blip r:embed="rId9">
              <a:extLst>
                <a:ext uri="{28A0092B-C50C-407E-A947-70E740481C1C}">
                  <a14:useLocalDpi xmlns:a14="http://schemas.microsoft.com/office/drawing/2010/main" val="0"/>
                </a:ext>
              </a:extLst>
            </a:blip>
            <a:stretch>
              <a:fillRect/>
            </a:stretch>
          </p:blipFill>
          <p:spPr>
            <a:xfrm>
              <a:off x="1524000" y="857250"/>
              <a:ext cx="9144000" cy="5143500"/>
            </a:xfrm>
            <a:prstGeom prst="rect">
              <a:avLst/>
            </a:prstGeom>
          </p:spPr>
        </p:pic>
      </p:grpSp>
      <p:sp>
        <p:nvSpPr>
          <p:cNvPr id="3" name="Persegi Panjang: Sudut Lengkung 2">
            <a:extLst>
              <a:ext uri="{FF2B5EF4-FFF2-40B4-BE49-F238E27FC236}">
                <a16:creationId xmlns:a16="http://schemas.microsoft.com/office/drawing/2014/main" id="{FA0C7C3B-AAF9-051F-0675-96EE6264D6BA}"/>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7E0A4B46-B5DC-961E-3F45-87B9FD82E601}"/>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Oval 10">
            <a:extLst>
              <a:ext uri="{FF2B5EF4-FFF2-40B4-BE49-F238E27FC236}">
                <a16:creationId xmlns:a16="http://schemas.microsoft.com/office/drawing/2014/main" id="{42C7BB39-E80D-C4EC-23FC-90B57D5ACE96}"/>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3" name="Gambar 12">
            <a:hlinkClick r:id="rId10" action="ppaction://hlinksldjump"/>
            <a:extLst>
              <a:ext uri="{FF2B5EF4-FFF2-40B4-BE49-F238E27FC236}">
                <a16:creationId xmlns:a16="http://schemas.microsoft.com/office/drawing/2014/main" id="{07C3B05E-AB46-9819-B880-3C3BBCBA7132}"/>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4" name="Gambar 13">
            <a:extLst>
              <a:ext uri="{FF2B5EF4-FFF2-40B4-BE49-F238E27FC236}">
                <a16:creationId xmlns:a16="http://schemas.microsoft.com/office/drawing/2014/main" id="{2C95DC35-3AD5-15BE-A425-05C22337E7A4}"/>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5" action="ppaction://hlinksldjump"/>
            <a:extLst>
              <a:ext uri="{FF2B5EF4-FFF2-40B4-BE49-F238E27FC236}">
                <a16:creationId xmlns:a16="http://schemas.microsoft.com/office/drawing/2014/main" id="{DBEDF1FB-BB5C-108A-C660-829CF2991B49}"/>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6" name="Gambar 15">
            <a:hlinkClick r:id="rId18" action="ppaction://hlinksldjump"/>
            <a:extLst>
              <a:ext uri="{FF2B5EF4-FFF2-40B4-BE49-F238E27FC236}">
                <a16:creationId xmlns:a16="http://schemas.microsoft.com/office/drawing/2014/main" id="{5CC0AC26-295B-4AF7-69E8-4DEBFF65B9D9}"/>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7" name="Gambar 16">
            <a:hlinkClick r:id="rId21" action="ppaction://hlinksldjump"/>
            <a:extLst>
              <a:ext uri="{FF2B5EF4-FFF2-40B4-BE49-F238E27FC236}">
                <a16:creationId xmlns:a16="http://schemas.microsoft.com/office/drawing/2014/main" id="{C44E722B-B3C0-8BCB-904B-57AE40D96B5F}"/>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8" name="Kotak Teks 17">
            <a:extLst>
              <a:ext uri="{FF2B5EF4-FFF2-40B4-BE49-F238E27FC236}">
                <a16:creationId xmlns:a16="http://schemas.microsoft.com/office/drawing/2014/main" id="{53E0AA4E-49C6-02A9-9FC7-A61921AA25EA}"/>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9" name="Kotak Teks 18">
            <a:extLst>
              <a:ext uri="{FF2B5EF4-FFF2-40B4-BE49-F238E27FC236}">
                <a16:creationId xmlns:a16="http://schemas.microsoft.com/office/drawing/2014/main" id="{204D4B98-EA8D-984D-AAC1-7739C146A33D}"/>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0" name="Kotak Teks 19">
            <a:extLst>
              <a:ext uri="{FF2B5EF4-FFF2-40B4-BE49-F238E27FC236}">
                <a16:creationId xmlns:a16="http://schemas.microsoft.com/office/drawing/2014/main" id="{BD4616B0-F480-FE9E-DCD1-5B5F0D72BFBF}"/>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FE32EE5D-C6D1-C2C7-E49C-9EF11F04CA5B}"/>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Tree>
    <p:custDataLst>
      <p:tags r:id="rId1"/>
    </p:custDataLst>
    <p:extLst>
      <p:ext uri="{BB962C8B-B14F-4D97-AF65-F5344CB8AC3E}">
        <p14:creationId xmlns:p14="http://schemas.microsoft.com/office/powerpoint/2010/main" val="2627283120"/>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childTnLst>
            <p:video>
              <p:cMediaNode vol="80000">
                <p:cTn id="2"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3F964BC4-875B-B4F6-230B-A61E1CDBD74A}"/>
              </a:ext>
            </a:extLst>
          </p:cNvPr>
          <p:cNvSpPr/>
          <p:nvPr/>
        </p:nvSpPr>
        <p:spPr>
          <a:xfrm>
            <a:off x="-1317363" y="-2764262"/>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24" name="Persegi Panjang: Sudut Lengkung 23">
            <a:extLst>
              <a:ext uri="{FF2B5EF4-FFF2-40B4-BE49-F238E27FC236}">
                <a16:creationId xmlns:a16="http://schemas.microsoft.com/office/drawing/2014/main" id="{9A066B90-4E44-390B-5393-2D3D8E8EC4AC}"/>
              </a:ext>
            </a:extLst>
          </p:cNvPr>
          <p:cNvSpPr/>
          <p:nvPr/>
        </p:nvSpPr>
        <p:spPr>
          <a:xfrm>
            <a:off x="-199880" y="1311044"/>
            <a:ext cx="12559520" cy="3846915"/>
          </a:xfrm>
          <a:prstGeom prst="roundRect">
            <a:avLst>
              <a:gd name="adj" fmla="val 5691"/>
            </a:avLst>
          </a:prstGeom>
          <a:solidFill>
            <a:schemeClr val="bg1">
              <a:alpha val="41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0" name="Persegi Panjang: Sudut Lengkung 39">
            <a:extLst>
              <a:ext uri="{FF2B5EF4-FFF2-40B4-BE49-F238E27FC236}">
                <a16:creationId xmlns:a16="http://schemas.microsoft.com/office/drawing/2014/main" id="{A2CD4BBA-0034-FF04-5F29-336A72C2223A}"/>
              </a:ext>
            </a:extLst>
          </p:cNvPr>
          <p:cNvSpPr/>
          <p:nvPr/>
        </p:nvSpPr>
        <p:spPr>
          <a:xfrm>
            <a:off x="10526012" y="586596"/>
            <a:ext cx="1345584" cy="479155"/>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Kotak Teks 38">
            <a:extLst>
              <a:ext uri="{FF2B5EF4-FFF2-40B4-BE49-F238E27FC236}">
                <a16:creationId xmlns:a16="http://schemas.microsoft.com/office/drawing/2014/main" id="{34B9D78C-0AB0-1D1D-B31B-B1BD3D19BDA5}"/>
              </a:ext>
            </a:extLst>
          </p:cNvPr>
          <p:cNvSpPr txBox="1"/>
          <p:nvPr/>
        </p:nvSpPr>
        <p:spPr>
          <a:xfrm>
            <a:off x="10655071" y="651010"/>
            <a:ext cx="1340614" cy="369332"/>
          </a:xfrm>
          <a:prstGeom prst="rect">
            <a:avLst/>
          </a:prstGeom>
          <a:noFill/>
        </p:spPr>
        <p:txBody>
          <a:bodyPr wrap="square" rtlCol="0">
            <a:spAutoFit/>
          </a:bodyPr>
          <a:lstStyle/>
          <a:p>
            <a:r>
              <a:rPr lang="id-ID" b="1" dirty="0">
                <a:solidFill>
                  <a:srgbClr val="A6A6A6"/>
                </a:solidFill>
              </a:rPr>
              <a:t>PETUNJUK</a:t>
            </a:r>
          </a:p>
        </p:txBody>
      </p:sp>
      <mc:AlternateContent xmlns:mc="http://schemas.openxmlformats.org/markup-compatibility/2006" xmlns:pslz="http://schemas.microsoft.com/office/powerpoint/2016/slidezoom">
        <mc:Choice Requires="pslz">
          <p:graphicFrame>
            <p:nvGraphicFramePr>
              <p:cNvPr id="9" name="Zoom Slide 8">
                <a:extLst>
                  <a:ext uri="{FF2B5EF4-FFF2-40B4-BE49-F238E27FC236}">
                    <a16:creationId xmlns:a16="http://schemas.microsoft.com/office/drawing/2014/main" id="{BCF56778-C9C7-646D-2ACF-C0CAA0849079}"/>
                  </a:ext>
                </a:extLst>
              </p:cNvPr>
              <p:cNvGraphicFramePr>
                <a:graphicFrameLocks noChangeAspect="1"/>
              </p:cNvGraphicFramePr>
              <p:nvPr>
                <p:extLst>
                  <p:ext uri="{D42A27DB-BD31-4B8C-83A1-F6EECF244321}">
                    <p14:modId xmlns:p14="http://schemas.microsoft.com/office/powerpoint/2010/main" val="3002360146"/>
                  </p:ext>
                </p:extLst>
              </p:nvPr>
            </p:nvGraphicFramePr>
            <p:xfrm>
              <a:off x="1493268" y="1915812"/>
              <a:ext cx="3515177" cy="1977287"/>
            </p:xfrm>
            <a:graphic>
              <a:graphicData uri="http://schemas.microsoft.com/office/powerpoint/2016/slidezoom">
                <pslz:sldZm>
                  <pslz:sldZmObj sldId="257" cId="1882252777">
                    <pslz:zmPr id="{88E04122-2BB8-44F3-9E89-1A78F7832921}" returnToParent="0" transitionDur="1000">
                      <p166:blipFill xmlns:p166="http://schemas.microsoft.com/office/powerpoint/2016/6/main">
                        <a:blip r:embed="rId4"/>
                        <a:stretch>
                          <a:fillRect/>
                        </a:stretch>
                      </p166:blipFill>
                      <p166:spPr xmlns:p166="http://schemas.microsoft.com/office/powerpoint/2016/6/main">
                        <a:xfrm>
                          <a:off x="0" y="0"/>
                          <a:ext cx="3515177" cy="1977287"/>
                        </a:xfrm>
                        <a:prstGeom prst="rect">
                          <a:avLst/>
                        </a:prstGeom>
                        <a:ln w="3175">
                          <a:solidFill>
                            <a:prstClr val="ltGray"/>
                          </a:solidFill>
                        </a:ln>
                      </p166:spPr>
                    </pslz:zmPr>
                  </pslz:sldZmObj>
                </pslz:sldZm>
              </a:graphicData>
            </a:graphic>
          </p:graphicFrame>
        </mc:Choice>
        <mc:Fallback xmlns="">
          <p:pic>
            <p:nvPicPr>
              <p:cNvPr id="9" name="Zoom Slide 8">
                <a:hlinkClick r:id="rId17" action="ppaction://hlinksldjump"/>
                <a:extLst>
                  <a:ext uri="{FF2B5EF4-FFF2-40B4-BE49-F238E27FC236}">
                    <a16:creationId xmlns:a16="http://schemas.microsoft.com/office/drawing/2014/main" id="{BCF56778-C9C7-646D-2ACF-C0CAA0849079}"/>
                  </a:ext>
                </a:extLst>
              </p:cNvPr>
              <p:cNvPicPr>
                <a:picLocks noGrp="1" noRot="1" noChangeAspect="1" noMove="1" noResize="1" noEditPoints="1" noAdjustHandles="1" noChangeArrowheads="1" noChangeShapeType="1"/>
              </p:cNvPicPr>
              <p:nvPr/>
            </p:nvPicPr>
            <p:blipFill>
              <a:blip r:embed="rId18"/>
              <a:stretch>
                <a:fillRect/>
              </a:stretch>
            </p:blipFill>
            <p:spPr>
              <a:xfrm>
                <a:off x="1493268" y="1915812"/>
                <a:ext cx="3515177" cy="1977287"/>
              </a:xfrm>
              <a:prstGeom prst="rect">
                <a:avLst/>
              </a:prstGeom>
              <a:ln w="3175">
                <a:solidFill>
                  <a:prstClr val="ltGray"/>
                </a:solidFill>
              </a:ln>
            </p:spPr>
          </p:pic>
        </mc:Fallback>
      </mc:AlternateContent>
      <p:cxnSp>
        <p:nvCxnSpPr>
          <p:cNvPr id="42" name="Konektor: Melengkung 41">
            <a:extLst>
              <a:ext uri="{FF2B5EF4-FFF2-40B4-BE49-F238E27FC236}">
                <a16:creationId xmlns:a16="http://schemas.microsoft.com/office/drawing/2014/main" id="{E2ED47AD-FEFB-790B-C1A3-12F6D6E8F982}"/>
              </a:ext>
            </a:extLst>
          </p:cNvPr>
          <p:cNvCxnSpPr>
            <a:cxnSpLocks/>
          </p:cNvCxnSpPr>
          <p:nvPr/>
        </p:nvCxnSpPr>
        <p:spPr>
          <a:xfrm rot="10800000" flipV="1">
            <a:off x="4492650" y="2319444"/>
            <a:ext cx="658471" cy="220555"/>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43" name="Konektor: Melengkung 42">
            <a:extLst>
              <a:ext uri="{FF2B5EF4-FFF2-40B4-BE49-F238E27FC236}">
                <a16:creationId xmlns:a16="http://schemas.microsoft.com/office/drawing/2014/main" id="{88D55C2B-B129-B1A6-7D91-10D55FD52D5C}"/>
              </a:ext>
            </a:extLst>
          </p:cNvPr>
          <p:cNvCxnSpPr>
            <a:cxnSpLocks/>
          </p:cNvCxnSpPr>
          <p:nvPr/>
        </p:nvCxnSpPr>
        <p:spPr>
          <a:xfrm rot="10800000">
            <a:off x="4452340" y="3135240"/>
            <a:ext cx="698781" cy="1696"/>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45" name="Konektor: Melengkung 44">
            <a:extLst>
              <a:ext uri="{FF2B5EF4-FFF2-40B4-BE49-F238E27FC236}">
                <a16:creationId xmlns:a16="http://schemas.microsoft.com/office/drawing/2014/main" id="{ACEE1A79-CDC9-F36A-DB50-FE3EC3E34468}"/>
              </a:ext>
            </a:extLst>
          </p:cNvPr>
          <p:cNvCxnSpPr>
            <a:cxnSpLocks/>
          </p:cNvCxnSpPr>
          <p:nvPr/>
        </p:nvCxnSpPr>
        <p:spPr>
          <a:xfrm rot="10800000">
            <a:off x="3728974" y="3170118"/>
            <a:ext cx="1422146" cy="195775"/>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50" name="Konektor: Melengkung 49">
            <a:extLst>
              <a:ext uri="{FF2B5EF4-FFF2-40B4-BE49-F238E27FC236}">
                <a16:creationId xmlns:a16="http://schemas.microsoft.com/office/drawing/2014/main" id="{37964684-AA37-96A9-24CE-5B3C2B3A5B11}"/>
              </a:ext>
            </a:extLst>
          </p:cNvPr>
          <p:cNvCxnSpPr>
            <a:cxnSpLocks/>
          </p:cNvCxnSpPr>
          <p:nvPr/>
        </p:nvCxnSpPr>
        <p:spPr>
          <a:xfrm rot="10800000" flipV="1">
            <a:off x="3728977" y="2023255"/>
            <a:ext cx="1331723" cy="516742"/>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54" name="Konektor: Melengkung 53">
            <a:extLst>
              <a:ext uri="{FF2B5EF4-FFF2-40B4-BE49-F238E27FC236}">
                <a16:creationId xmlns:a16="http://schemas.microsoft.com/office/drawing/2014/main" id="{3777941B-C9BD-6D86-C042-668E0FA03F12}"/>
              </a:ext>
            </a:extLst>
          </p:cNvPr>
          <p:cNvCxnSpPr>
            <a:cxnSpLocks/>
          </p:cNvCxnSpPr>
          <p:nvPr/>
        </p:nvCxnSpPr>
        <p:spPr>
          <a:xfrm rot="10800000">
            <a:off x="3017907" y="3160039"/>
            <a:ext cx="1984741" cy="1124630"/>
          </a:xfrm>
          <a:prstGeom prst="curvedConnector3">
            <a:avLst>
              <a:gd name="adj1" fmla="val 65357"/>
            </a:avLst>
          </a:prstGeom>
          <a:ln>
            <a:tailEnd type="triangle"/>
          </a:ln>
        </p:spPr>
        <p:style>
          <a:lnRef idx="1">
            <a:schemeClr val="dk1"/>
          </a:lnRef>
          <a:fillRef idx="0">
            <a:schemeClr val="dk1"/>
          </a:fillRef>
          <a:effectRef idx="0">
            <a:schemeClr val="dk1"/>
          </a:effectRef>
          <a:fontRef idx="minor">
            <a:schemeClr val="tx1"/>
          </a:fontRef>
        </p:style>
      </p:cxnSp>
      <p:cxnSp>
        <p:nvCxnSpPr>
          <p:cNvPr id="57" name="Konektor: Melengkung 56">
            <a:extLst>
              <a:ext uri="{FF2B5EF4-FFF2-40B4-BE49-F238E27FC236}">
                <a16:creationId xmlns:a16="http://schemas.microsoft.com/office/drawing/2014/main" id="{22FE3CC7-525E-F3A7-B7AF-1BF8643B2EA3}"/>
              </a:ext>
            </a:extLst>
          </p:cNvPr>
          <p:cNvCxnSpPr>
            <a:cxnSpLocks/>
          </p:cNvCxnSpPr>
          <p:nvPr/>
        </p:nvCxnSpPr>
        <p:spPr>
          <a:xfrm rot="10800000">
            <a:off x="2241269" y="3143779"/>
            <a:ext cx="2719866" cy="1354088"/>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63" name="Konektor: Melengkung 62">
            <a:extLst>
              <a:ext uri="{FF2B5EF4-FFF2-40B4-BE49-F238E27FC236}">
                <a16:creationId xmlns:a16="http://schemas.microsoft.com/office/drawing/2014/main" id="{303DF573-17CB-B7DC-F3FE-6D7EFDF38DBA}"/>
              </a:ext>
            </a:extLst>
          </p:cNvPr>
          <p:cNvCxnSpPr>
            <a:cxnSpLocks/>
          </p:cNvCxnSpPr>
          <p:nvPr/>
        </p:nvCxnSpPr>
        <p:spPr>
          <a:xfrm rot="10800000">
            <a:off x="4727356" y="3739805"/>
            <a:ext cx="372769" cy="14794"/>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66" name="Konektor: Melengkung 65">
            <a:extLst>
              <a:ext uri="{FF2B5EF4-FFF2-40B4-BE49-F238E27FC236}">
                <a16:creationId xmlns:a16="http://schemas.microsoft.com/office/drawing/2014/main" id="{0922669B-D04D-FB84-8CAC-727D335A255F}"/>
              </a:ext>
            </a:extLst>
          </p:cNvPr>
          <p:cNvCxnSpPr>
            <a:cxnSpLocks/>
          </p:cNvCxnSpPr>
          <p:nvPr/>
        </p:nvCxnSpPr>
        <p:spPr>
          <a:xfrm rot="10800000">
            <a:off x="4089276" y="3674434"/>
            <a:ext cx="959674" cy="396731"/>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70" name="Konektor: Melengkung 69">
            <a:extLst>
              <a:ext uri="{FF2B5EF4-FFF2-40B4-BE49-F238E27FC236}">
                <a16:creationId xmlns:a16="http://schemas.microsoft.com/office/drawing/2014/main" id="{703B2567-8E33-F8A2-98D0-3B0481941B5C}"/>
              </a:ext>
            </a:extLst>
          </p:cNvPr>
          <p:cNvCxnSpPr>
            <a:cxnSpLocks/>
            <a:stCxn id="122" idx="1"/>
          </p:cNvCxnSpPr>
          <p:nvPr/>
        </p:nvCxnSpPr>
        <p:spPr>
          <a:xfrm rot="10800000">
            <a:off x="2564900" y="3946413"/>
            <a:ext cx="2374286" cy="918663"/>
          </a:xfrm>
          <a:prstGeom prst="curvedConnector3">
            <a:avLst>
              <a:gd name="adj1" fmla="val 99425"/>
            </a:avLst>
          </a:prstGeom>
          <a:ln>
            <a:tailEnd type="triangle"/>
          </a:ln>
        </p:spPr>
        <p:style>
          <a:lnRef idx="1">
            <a:schemeClr val="dk1"/>
          </a:lnRef>
          <a:fillRef idx="0">
            <a:schemeClr val="dk1"/>
          </a:fillRef>
          <a:effectRef idx="0">
            <a:schemeClr val="dk1"/>
          </a:effectRef>
          <a:fontRef idx="minor">
            <a:schemeClr val="tx1"/>
          </a:fontRef>
        </p:style>
      </p:cxnSp>
      <p:cxnSp>
        <p:nvCxnSpPr>
          <p:cNvPr id="84" name="Konektor: Melengkung 83">
            <a:extLst>
              <a:ext uri="{FF2B5EF4-FFF2-40B4-BE49-F238E27FC236}">
                <a16:creationId xmlns:a16="http://schemas.microsoft.com/office/drawing/2014/main" id="{D8411DBF-F22E-7E0C-5B20-ABE6BFBB9653}"/>
              </a:ext>
            </a:extLst>
          </p:cNvPr>
          <p:cNvCxnSpPr>
            <a:cxnSpLocks/>
          </p:cNvCxnSpPr>
          <p:nvPr/>
        </p:nvCxnSpPr>
        <p:spPr>
          <a:xfrm rot="10800000">
            <a:off x="1988747" y="3937423"/>
            <a:ext cx="2994008" cy="1114395"/>
          </a:xfrm>
          <a:prstGeom prst="curvedConnector3">
            <a:avLst>
              <a:gd name="adj1" fmla="val 100647"/>
            </a:avLst>
          </a:prstGeom>
          <a:ln>
            <a:tailEnd type="triangle"/>
          </a:ln>
        </p:spPr>
        <p:style>
          <a:lnRef idx="1">
            <a:schemeClr val="dk1"/>
          </a:lnRef>
          <a:fillRef idx="0">
            <a:schemeClr val="dk1"/>
          </a:fillRef>
          <a:effectRef idx="0">
            <a:schemeClr val="dk1"/>
          </a:effectRef>
          <a:fontRef idx="minor">
            <a:schemeClr val="tx1"/>
          </a:fontRef>
        </p:style>
      </p:cxnSp>
      <p:cxnSp>
        <p:nvCxnSpPr>
          <p:cNvPr id="89" name="Konektor: Melengkung 88">
            <a:extLst>
              <a:ext uri="{FF2B5EF4-FFF2-40B4-BE49-F238E27FC236}">
                <a16:creationId xmlns:a16="http://schemas.microsoft.com/office/drawing/2014/main" id="{D5B2734F-C3D0-543D-54E8-E2C356A5108F}"/>
              </a:ext>
            </a:extLst>
          </p:cNvPr>
          <p:cNvCxnSpPr>
            <a:cxnSpLocks/>
          </p:cNvCxnSpPr>
          <p:nvPr/>
        </p:nvCxnSpPr>
        <p:spPr>
          <a:xfrm rot="10800000" flipV="1">
            <a:off x="2895552" y="1685195"/>
            <a:ext cx="2153399" cy="650153"/>
          </a:xfrm>
          <a:prstGeom prst="curvedConnector3">
            <a:avLst>
              <a:gd name="adj1" fmla="val 99540"/>
            </a:avLst>
          </a:prstGeom>
          <a:ln>
            <a:tailEnd type="triangle"/>
          </a:ln>
        </p:spPr>
        <p:style>
          <a:lnRef idx="1">
            <a:schemeClr val="dk1"/>
          </a:lnRef>
          <a:fillRef idx="0">
            <a:schemeClr val="dk1"/>
          </a:fillRef>
          <a:effectRef idx="0">
            <a:schemeClr val="dk1"/>
          </a:effectRef>
          <a:fontRef idx="minor">
            <a:schemeClr val="tx1"/>
          </a:fontRef>
        </p:style>
      </p:cxnSp>
      <p:cxnSp>
        <p:nvCxnSpPr>
          <p:cNvPr id="101" name="Konektor: Melengkung 100">
            <a:extLst>
              <a:ext uri="{FF2B5EF4-FFF2-40B4-BE49-F238E27FC236}">
                <a16:creationId xmlns:a16="http://schemas.microsoft.com/office/drawing/2014/main" id="{F6099D82-49FF-3F20-A08C-F69685EC150F}"/>
              </a:ext>
            </a:extLst>
          </p:cNvPr>
          <p:cNvCxnSpPr>
            <a:cxnSpLocks/>
          </p:cNvCxnSpPr>
          <p:nvPr/>
        </p:nvCxnSpPr>
        <p:spPr>
          <a:xfrm rot="10800000" flipV="1">
            <a:off x="2095247" y="1435452"/>
            <a:ext cx="3004878" cy="872439"/>
          </a:xfrm>
          <a:prstGeom prst="curvedConnector3">
            <a:avLst>
              <a:gd name="adj1" fmla="val 99703"/>
            </a:avLst>
          </a:prstGeom>
          <a:ln>
            <a:tailEnd type="triangle"/>
          </a:ln>
        </p:spPr>
        <p:style>
          <a:lnRef idx="1">
            <a:schemeClr val="dk1"/>
          </a:lnRef>
          <a:fillRef idx="0">
            <a:schemeClr val="dk1"/>
          </a:fillRef>
          <a:effectRef idx="0">
            <a:schemeClr val="dk1"/>
          </a:effectRef>
          <a:fontRef idx="minor">
            <a:schemeClr val="tx1"/>
          </a:fontRef>
        </p:style>
      </p:cxnSp>
      <p:sp>
        <p:nvSpPr>
          <p:cNvPr id="104" name="Kotak Teks 103">
            <a:extLst>
              <a:ext uri="{FF2B5EF4-FFF2-40B4-BE49-F238E27FC236}">
                <a16:creationId xmlns:a16="http://schemas.microsoft.com/office/drawing/2014/main" id="{EF91C6F8-1592-4501-8496-9FBDD5E9ECDC}"/>
              </a:ext>
            </a:extLst>
          </p:cNvPr>
          <p:cNvSpPr txBox="1"/>
          <p:nvPr/>
        </p:nvSpPr>
        <p:spPr>
          <a:xfrm>
            <a:off x="5025313" y="1305432"/>
            <a:ext cx="2109121" cy="276999"/>
          </a:xfrm>
          <a:prstGeom prst="rect">
            <a:avLst/>
          </a:prstGeom>
          <a:noFill/>
        </p:spPr>
        <p:txBody>
          <a:bodyPr wrap="square" rtlCol="0">
            <a:spAutoFit/>
          </a:bodyPr>
          <a:lstStyle/>
          <a:p>
            <a:r>
              <a:rPr lang="id-ID" sz="1200" dirty="0">
                <a:latin typeface="Ink Free" panose="03080402000500000000" pitchFamily="66" charset="0"/>
              </a:rPr>
              <a:t>Materi tali temali</a:t>
            </a:r>
          </a:p>
        </p:txBody>
      </p:sp>
      <p:sp>
        <p:nvSpPr>
          <p:cNvPr id="105" name="Kotak Teks 104">
            <a:extLst>
              <a:ext uri="{FF2B5EF4-FFF2-40B4-BE49-F238E27FC236}">
                <a16:creationId xmlns:a16="http://schemas.microsoft.com/office/drawing/2014/main" id="{FD5C7736-8B0F-A20D-0E2F-41C1B206E7EC}"/>
              </a:ext>
            </a:extLst>
          </p:cNvPr>
          <p:cNvSpPr txBox="1"/>
          <p:nvPr/>
        </p:nvSpPr>
        <p:spPr>
          <a:xfrm>
            <a:off x="4982756" y="1559240"/>
            <a:ext cx="2109121" cy="276999"/>
          </a:xfrm>
          <a:prstGeom prst="rect">
            <a:avLst/>
          </a:prstGeom>
          <a:noFill/>
        </p:spPr>
        <p:txBody>
          <a:bodyPr wrap="square" rtlCol="0">
            <a:spAutoFit/>
          </a:bodyPr>
          <a:lstStyle/>
          <a:p>
            <a:r>
              <a:rPr lang="id-ID" sz="1200" dirty="0">
                <a:latin typeface="Ink Free" panose="03080402000500000000" pitchFamily="66" charset="0"/>
              </a:rPr>
              <a:t>Materi </a:t>
            </a:r>
            <a:r>
              <a:rPr lang="id-ID" sz="1200" dirty="0" err="1">
                <a:latin typeface="Ink Free" panose="03080402000500000000" pitchFamily="66" charset="0"/>
              </a:rPr>
              <a:t>semaphore</a:t>
            </a:r>
            <a:endParaRPr lang="id-ID" sz="1200" dirty="0">
              <a:latin typeface="Ink Free" panose="03080402000500000000" pitchFamily="66" charset="0"/>
            </a:endParaRPr>
          </a:p>
        </p:txBody>
      </p:sp>
      <p:sp>
        <p:nvSpPr>
          <p:cNvPr id="106" name="Kotak Teks 105">
            <a:extLst>
              <a:ext uri="{FF2B5EF4-FFF2-40B4-BE49-F238E27FC236}">
                <a16:creationId xmlns:a16="http://schemas.microsoft.com/office/drawing/2014/main" id="{DC0A13A9-19FB-38CF-9991-690654320F6C}"/>
              </a:ext>
            </a:extLst>
          </p:cNvPr>
          <p:cNvSpPr txBox="1"/>
          <p:nvPr/>
        </p:nvSpPr>
        <p:spPr>
          <a:xfrm>
            <a:off x="5025312" y="1895707"/>
            <a:ext cx="2109121" cy="276999"/>
          </a:xfrm>
          <a:prstGeom prst="rect">
            <a:avLst/>
          </a:prstGeom>
          <a:noFill/>
        </p:spPr>
        <p:txBody>
          <a:bodyPr wrap="square" rtlCol="0">
            <a:spAutoFit/>
          </a:bodyPr>
          <a:lstStyle/>
          <a:p>
            <a:r>
              <a:rPr lang="id-ID" sz="1200" dirty="0">
                <a:latin typeface="Ink Free" panose="03080402000500000000" pitchFamily="66" charset="0"/>
              </a:rPr>
              <a:t>Materi morse</a:t>
            </a:r>
          </a:p>
        </p:txBody>
      </p:sp>
      <p:sp>
        <p:nvSpPr>
          <p:cNvPr id="108" name="Kotak Teks 107">
            <a:extLst>
              <a:ext uri="{FF2B5EF4-FFF2-40B4-BE49-F238E27FC236}">
                <a16:creationId xmlns:a16="http://schemas.microsoft.com/office/drawing/2014/main" id="{3EA863CE-0FAF-BAEB-3B8A-F3C6E5A0D7A7}"/>
              </a:ext>
            </a:extLst>
          </p:cNvPr>
          <p:cNvSpPr txBox="1"/>
          <p:nvPr/>
        </p:nvSpPr>
        <p:spPr>
          <a:xfrm>
            <a:off x="5111873" y="2193326"/>
            <a:ext cx="2109121" cy="276999"/>
          </a:xfrm>
          <a:prstGeom prst="rect">
            <a:avLst/>
          </a:prstGeom>
          <a:noFill/>
        </p:spPr>
        <p:txBody>
          <a:bodyPr wrap="square" rtlCol="0">
            <a:spAutoFit/>
          </a:bodyPr>
          <a:lstStyle/>
          <a:p>
            <a:r>
              <a:rPr lang="id-ID" sz="1200" dirty="0">
                <a:latin typeface="Ink Free" panose="03080402000500000000" pitchFamily="66" charset="0"/>
              </a:rPr>
              <a:t>Materi Sandi</a:t>
            </a:r>
          </a:p>
        </p:txBody>
      </p:sp>
      <p:sp>
        <p:nvSpPr>
          <p:cNvPr id="109" name="Kotak Teks 108">
            <a:extLst>
              <a:ext uri="{FF2B5EF4-FFF2-40B4-BE49-F238E27FC236}">
                <a16:creationId xmlns:a16="http://schemas.microsoft.com/office/drawing/2014/main" id="{7034F15D-14BE-DB3F-9073-7E01172AD2EF}"/>
              </a:ext>
            </a:extLst>
          </p:cNvPr>
          <p:cNvSpPr txBox="1"/>
          <p:nvPr/>
        </p:nvSpPr>
        <p:spPr>
          <a:xfrm>
            <a:off x="5163455" y="2960265"/>
            <a:ext cx="2109121" cy="276999"/>
          </a:xfrm>
          <a:prstGeom prst="rect">
            <a:avLst/>
          </a:prstGeom>
          <a:noFill/>
        </p:spPr>
        <p:txBody>
          <a:bodyPr wrap="square" rtlCol="0">
            <a:spAutoFit/>
          </a:bodyPr>
          <a:lstStyle/>
          <a:p>
            <a:r>
              <a:rPr lang="id-ID" sz="1200" dirty="0">
                <a:latin typeface="Ink Free" panose="03080402000500000000" pitchFamily="66" charset="0"/>
              </a:rPr>
              <a:t>Latihan soal</a:t>
            </a:r>
          </a:p>
        </p:txBody>
      </p:sp>
      <p:sp>
        <p:nvSpPr>
          <p:cNvPr id="110" name="Kotak Teks 109">
            <a:extLst>
              <a:ext uri="{FF2B5EF4-FFF2-40B4-BE49-F238E27FC236}">
                <a16:creationId xmlns:a16="http://schemas.microsoft.com/office/drawing/2014/main" id="{4D87356A-F529-9E71-CBE0-6A79E51ECCE6}"/>
              </a:ext>
            </a:extLst>
          </p:cNvPr>
          <p:cNvSpPr txBox="1"/>
          <p:nvPr/>
        </p:nvSpPr>
        <p:spPr>
          <a:xfrm>
            <a:off x="5135284" y="3237473"/>
            <a:ext cx="2109121" cy="276999"/>
          </a:xfrm>
          <a:prstGeom prst="rect">
            <a:avLst/>
          </a:prstGeom>
          <a:noFill/>
        </p:spPr>
        <p:txBody>
          <a:bodyPr wrap="square" rtlCol="0">
            <a:spAutoFit/>
          </a:bodyPr>
          <a:lstStyle/>
          <a:p>
            <a:r>
              <a:rPr lang="id-ID" sz="1200" dirty="0">
                <a:latin typeface="Ink Free" panose="03080402000500000000" pitchFamily="66" charset="0"/>
              </a:rPr>
              <a:t>Materi </a:t>
            </a:r>
            <a:r>
              <a:rPr lang="id-ID" sz="1200" dirty="0" err="1">
                <a:latin typeface="Ink Free" panose="03080402000500000000" pitchFamily="66" charset="0"/>
              </a:rPr>
              <a:t>Pionering</a:t>
            </a:r>
            <a:endParaRPr lang="id-ID" sz="1200" dirty="0">
              <a:latin typeface="Ink Free" panose="03080402000500000000" pitchFamily="66" charset="0"/>
            </a:endParaRPr>
          </a:p>
        </p:txBody>
      </p:sp>
      <p:sp>
        <p:nvSpPr>
          <p:cNvPr id="111" name="Kotak Teks 110">
            <a:extLst>
              <a:ext uri="{FF2B5EF4-FFF2-40B4-BE49-F238E27FC236}">
                <a16:creationId xmlns:a16="http://schemas.microsoft.com/office/drawing/2014/main" id="{4E953C9B-82FB-D960-8D9F-0715256D2EEB}"/>
              </a:ext>
            </a:extLst>
          </p:cNvPr>
          <p:cNvSpPr txBox="1"/>
          <p:nvPr/>
        </p:nvSpPr>
        <p:spPr>
          <a:xfrm>
            <a:off x="5041439" y="3626531"/>
            <a:ext cx="2109121" cy="276999"/>
          </a:xfrm>
          <a:prstGeom prst="rect">
            <a:avLst/>
          </a:prstGeom>
          <a:noFill/>
        </p:spPr>
        <p:txBody>
          <a:bodyPr wrap="square" rtlCol="0">
            <a:spAutoFit/>
          </a:bodyPr>
          <a:lstStyle/>
          <a:p>
            <a:r>
              <a:rPr lang="id-ID" sz="1200" dirty="0">
                <a:latin typeface="Ink Free" panose="03080402000500000000" pitchFamily="66" charset="0"/>
              </a:rPr>
              <a:t>Profil pengembang</a:t>
            </a:r>
          </a:p>
        </p:txBody>
      </p:sp>
      <p:sp>
        <p:nvSpPr>
          <p:cNvPr id="112" name="Kotak Teks 111">
            <a:extLst>
              <a:ext uri="{FF2B5EF4-FFF2-40B4-BE49-F238E27FC236}">
                <a16:creationId xmlns:a16="http://schemas.microsoft.com/office/drawing/2014/main" id="{965C174E-7B99-99ED-400B-7DED2B50BF50}"/>
              </a:ext>
            </a:extLst>
          </p:cNvPr>
          <p:cNvSpPr txBox="1"/>
          <p:nvPr/>
        </p:nvSpPr>
        <p:spPr>
          <a:xfrm>
            <a:off x="4982755" y="3917990"/>
            <a:ext cx="2109121" cy="276999"/>
          </a:xfrm>
          <a:prstGeom prst="rect">
            <a:avLst/>
          </a:prstGeom>
          <a:noFill/>
        </p:spPr>
        <p:txBody>
          <a:bodyPr wrap="square" rtlCol="0">
            <a:spAutoFit/>
          </a:bodyPr>
          <a:lstStyle/>
          <a:p>
            <a:r>
              <a:rPr lang="id-ID" sz="1200" dirty="0">
                <a:latin typeface="Ink Free" panose="03080402000500000000" pitchFamily="66" charset="0"/>
              </a:rPr>
              <a:t>Sejarah singkat pramuka</a:t>
            </a:r>
          </a:p>
        </p:txBody>
      </p:sp>
      <p:sp>
        <p:nvSpPr>
          <p:cNvPr id="113" name="Kotak Teks 112">
            <a:extLst>
              <a:ext uri="{FF2B5EF4-FFF2-40B4-BE49-F238E27FC236}">
                <a16:creationId xmlns:a16="http://schemas.microsoft.com/office/drawing/2014/main" id="{84644BE5-91FF-1E3E-7186-64114B015FC4}"/>
              </a:ext>
            </a:extLst>
          </p:cNvPr>
          <p:cNvSpPr txBox="1"/>
          <p:nvPr/>
        </p:nvSpPr>
        <p:spPr>
          <a:xfrm>
            <a:off x="4940379" y="4139915"/>
            <a:ext cx="2109121" cy="276999"/>
          </a:xfrm>
          <a:prstGeom prst="rect">
            <a:avLst/>
          </a:prstGeom>
          <a:noFill/>
        </p:spPr>
        <p:txBody>
          <a:bodyPr wrap="square" rtlCol="0">
            <a:spAutoFit/>
          </a:bodyPr>
          <a:lstStyle/>
          <a:p>
            <a:r>
              <a:rPr lang="id-ID" sz="1200" dirty="0">
                <a:latin typeface="Ink Free" panose="03080402000500000000" pitchFamily="66" charset="0"/>
              </a:rPr>
              <a:t>Materi PBB</a:t>
            </a:r>
          </a:p>
        </p:txBody>
      </p:sp>
      <p:sp>
        <p:nvSpPr>
          <p:cNvPr id="114" name="Kotak Teks 113">
            <a:extLst>
              <a:ext uri="{FF2B5EF4-FFF2-40B4-BE49-F238E27FC236}">
                <a16:creationId xmlns:a16="http://schemas.microsoft.com/office/drawing/2014/main" id="{EE95B617-4A39-F873-8DD1-26E4D62B90EB}"/>
              </a:ext>
            </a:extLst>
          </p:cNvPr>
          <p:cNvSpPr txBox="1"/>
          <p:nvPr/>
        </p:nvSpPr>
        <p:spPr>
          <a:xfrm>
            <a:off x="4915510" y="4352024"/>
            <a:ext cx="2109121" cy="276999"/>
          </a:xfrm>
          <a:prstGeom prst="rect">
            <a:avLst/>
          </a:prstGeom>
          <a:noFill/>
        </p:spPr>
        <p:txBody>
          <a:bodyPr wrap="square" rtlCol="0">
            <a:spAutoFit/>
          </a:bodyPr>
          <a:lstStyle/>
          <a:p>
            <a:r>
              <a:rPr lang="id-ID" sz="1200" dirty="0">
                <a:latin typeface="Ink Free" panose="03080402000500000000" pitchFamily="66" charset="0"/>
              </a:rPr>
              <a:t>Materi Kompas</a:t>
            </a:r>
          </a:p>
        </p:txBody>
      </p:sp>
      <p:cxnSp>
        <p:nvCxnSpPr>
          <p:cNvPr id="116" name="Konektor: Melengkung 115">
            <a:extLst>
              <a:ext uri="{FF2B5EF4-FFF2-40B4-BE49-F238E27FC236}">
                <a16:creationId xmlns:a16="http://schemas.microsoft.com/office/drawing/2014/main" id="{400336D9-800D-FB5D-7EF1-60FA5F29E87F}"/>
              </a:ext>
            </a:extLst>
          </p:cNvPr>
          <p:cNvCxnSpPr>
            <a:cxnSpLocks/>
          </p:cNvCxnSpPr>
          <p:nvPr/>
        </p:nvCxnSpPr>
        <p:spPr>
          <a:xfrm rot="10800000">
            <a:off x="3299977" y="3907824"/>
            <a:ext cx="1682778" cy="788381"/>
          </a:xfrm>
          <a:prstGeom prst="curvedConnector3">
            <a:avLst>
              <a:gd name="adj1" fmla="val 99358"/>
            </a:avLst>
          </a:prstGeom>
          <a:ln>
            <a:tailEnd type="triangle"/>
          </a:ln>
        </p:spPr>
        <p:style>
          <a:lnRef idx="1">
            <a:schemeClr val="dk1"/>
          </a:lnRef>
          <a:fillRef idx="0">
            <a:schemeClr val="dk1"/>
          </a:fillRef>
          <a:effectRef idx="0">
            <a:schemeClr val="dk1"/>
          </a:effectRef>
          <a:fontRef idx="minor">
            <a:schemeClr val="tx1"/>
          </a:fontRef>
        </p:style>
      </p:cxnSp>
      <p:sp>
        <p:nvSpPr>
          <p:cNvPr id="121" name="Kotak Teks 120">
            <a:extLst>
              <a:ext uri="{FF2B5EF4-FFF2-40B4-BE49-F238E27FC236}">
                <a16:creationId xmlns:a16="http://schemas.microsoft.com/office/drawing/2014/main" id="{B273AA6A-CFE0-40DF-0376-5C63D237C5BA}"/>
              </a:ext>
            </a:extLst>
          </p:cNvPr>
          <p:cNvSpPr txBox="1"/>
          <p:nvPr/>
        </p:nvSpPr>
        <p:spPr>
          <a:xfrm>
            <a:off x="4927944" y="4557878"/>
            <a:ext cx="2109121" cy="276999"/>
          </a:xfrm>
          <a:prstGeom prst="rect">
            <a:avLst/>
          </a:prstGeom>
          <a:noFill/>
        </p:spPr>
        <p:txBody>
          <a:bodyPr wrap="square" rtlCol="0">
            <a:spAutoFit/>
          </a:bodyPr>
          <a:lstStyle/>
          <a:p>
            <a:r>
              <a:rPr lang="id-ID" sz="1200" dirty="0">
                <a:latin typeface="Ink Free" panose="03080402000500000000" pitchFamily="66" charset="0"/>
              </a:rPr>
              <a:t>Video Pembelajaran</a:t>
            </a:r>
          </a:p>
        </p:txBody>
      </p:sp>
      <p:sp>
        <p:nvSpPr>
          <p:cNvPr id="122" name="Kotak Teks 121">
            <a:extLst>
              <a:ext uri="{FF2B5EF4-FFF2-40B4-BE49-F238E27FC236}">
                <a16:creationId xmlns:a16="http://schemas.microsoft.com/office/drawing/2014/main" id="{8FC4509E-E88E-20E4-1702-5322A7783B87}"/>
              </a:ext>
            </a:extLst>
          </p:cNvPr>
          <p:cNvSpPr txBox="1"/>
          <p:nvPr/>
        </p:nvSpPr>
        <p:spPr>
          <a:xfrm>
            <a:off x="4939186" y="4726575"/>
            <a:ext cx="2109121" cy="276999"/>
          </a:xfrm>
          <a:prstGeom prst="rect">
            <a:avLst/>
          </a:prstGeom>
          <a:noFill/>
        </p:spPr>
        <p:txBody>
          <a:bodyPr wrap="square" rtlCol="0">
            <a:spAutoFit/>
          </a:bodyPr>
          <a:lstStyle/>
          <a:p>
            <a:r>
              <a:rPr lang="id-ID" sz="1200" dirty="0">
                <a:latin typeface="Ink Free" panose="03080402000500000000" pitchFamily="66" charset="0"/>
              </a:rPr>
              <a:t>Materi pembelajaran</a:t>
            </a:r>
          </a:p>
        </p:txBody>
      </p:sp>
      <p:sp>
        <p:nvSpPr>
          <p:cNvPr id="125" name="Kotak Teks 124">
            <a:extLst>
              <a:ext uri="{FF2B5EF4-FFF2-40B4-BE49-F238E27FC236}">
                <a16:creationId xmlns:a16="http://schemas.microsoft.com/office/drawing/2014/main" id="{3D69303A-0DBD-58EA-BEDC-631A4BEDB6AF}"/>
              </a:ext>
            </a:extLst>
          </p:cNvPr>
          <p:cNvSpPr txBox="1"/>
          <p:nvPr/>
        </p:nvSpPr>
        <p:spPr>
          <a:xfrm>
            <a:off x="4927943" y="4894688"/>
            <a:ext cx="2109121" cy="276999"/>
          </a:xfrm>
          <a:prstGeom prst="rect">
            <a:avLst/>
          </a:prstGeom>
          <a:noFill/>
        </p:spPr>
        <p:txBody>
          <a:bodyPr wrap="square" rtlCol="0">
            <a:spAutoFit/>
          </a:bodyPr>
          <a:lstStyle/>
          <a:p>
            <a:r>
              <a:rPr lang="id-ID" sz="1200" dirty="0">
                <a:latin typeface="Ink Free" panose="03080402000500000000" pitchFamily="66" charset="0"/>
              </a:rPr>
              <a:t>Menu </a:t>
            </a:r>
            <a:r>
              <a:rPr lang="id-ID" sz="1200" dirty="0" err="1">
                <a:latin typeface="Ink Free" panose="03080402000500000000" pitchFamily="66" charset="0"/>
              </a:rPr>
              <a:t>home</a:t>
            </a:r>
            <a:endParaRPr lang="id-ID" sz="1200" dirty="0">
              <a:latin typeface="Ink Free" panose="03080402000500000000" pitchFamily="66" charset="0"/>
            </a:endParaRPr>
          </a:p>
        </p:txBody>
      </p:sp>
      <p:sp>
        <p:nvSpPr>
          <p:cNvPr id="126" name="Persegi Panjang: Sudut Lengkung 125">
            <a:extLst>
              <a:ext uri="{FF2B5EF4-FFF2-40B4-BE49-F238E27FC236}">
                <a16:creationId xmlns:a16="http://schemas.microsoft.com/office/drawing/2014/main" id="{C341CAC0-9B12-DDB2-7DED-A7D38D9D67F1}"/>
              </a:ext>
            </a:extLst>
          </p:cNvPr>
          <p:cNvSpPr/>
          <p:nvPr/>
        </p:nvSpPr>
        <p:spPr>
          <a:xfrm>
            <a:off x="7109863" y="1922041"/>
            <a:ext cx="1958303" cy="472274"/>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7" name="Persegi Panjang: Sudut Lengkung 126">
            <a:extLst>
              <a:ext uri="{FF2B5EF4-FFF2-40B4-BE49-F238E27FC236}">
                <a16:creationId xmlns:a16="http://schemas.microsoft.com/office/drawing/2014/main" id="{D52D9E73-44AD-5A31-4114-684BBDFF322D}"/>
              </a:ext>
            </a:extLst>
          </p:cNvPr>
          <p:cNvSpPr/>
          <p:nvPr/>
        </p:nvSpPr>
        <p:spPr>
          <a:xfrm>
            <a:off x="7058429" y="2578023"/>
            <a:ext cx="2219122" cy="1076066"/>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cxnSp>
        <p:nvCxnSpPr>
          <p:cNvPr id="128" name="Konektor: Melengkung 127">
            <a:extLst>
              <a:ext uri="{FF2B5EF4-FFF2-40B4-BE49-F238E27FC236}">
                <a16:creationId xmlns:a16="http://schemas.microsoft.com/office/drawing/2014/main" id="{AE6B7C08-D3A3-7930-4626-C8EF4365519C}"/>
              </a:ext>
            </a:extLst>
          </p:cNvPr>
          <p:cNvCxnSpPr>
            <a:cxnSpLocks/>
          </p:cNvCxnSpPr>
          <p:nvPr/>
        </p:nvCxnSpPr>
        <p:spPr>
          <a:xfrm rot="10800000">
            <a:off x="9064314" y="2172638"/>
            <a:ext cx="872166" cy="434670"/>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130" name="Konektor: Melengkung 129">
            <a:extLst>
              <a:ext uri="{FF2B5EF4-FFF2-40B4-BE49-F238E27FC236}">
                <a16:creationId xmlns:a16="http://schemas.microsoft.com/office/drawing/2014/main" id="{E8C340A3-37CE-2DFD-836A-13D21B43E546}"/>
              </a:ext>
            </a:extLst>
          </p:cNvPr>
          <p:cNvCxnSpPr>
            <a:cxnSpLocks/>
          </p:cNvCxnSpPr>
          <p:nvPr/>
        </p:nvCxnSpPr>
        <p:spPr>
          <a:xfrm rot="10800000" flipV="1">
            <a:off x="9304526" y="2665047"/>
            <a:ext cx="631954" cy="505071"/>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134" name="Kotak Teks 133">
            <a:extLst>
              <a:ext uri="{FF2B5EF4-FFF2-40B4-BE49-F238E27FC236}">
                <a16:creationId xmlns:a16="http://schemas.microsoft.com/office/drawing/2014/main" id="{94C1E84C-3D6F-B288-2409-4AABBF04232F}"/>
              </a:ext>
            </a:extLst>
          </p:cNvPr>
          <p:cNvSpPr txBox="1"/>
          <p:nvPr/>
        </p:nvSpPr>
        <p:spPr>
          <a:xfrm>
            <a:off x="9903849" y="2491876"/>
            <a:ext cx="1036320" cy="276999"/>
          </a:xfrm>
          <a:prstGeom prst="rect">
            <a:avLst/>
          </a:prstGeom>
          <a:noFill/>
        </p:spPr>
        <p:txBody>
          <a:bodyPr wrap="square" rtlCol="0">
            <a:spAutoFit/>
          </a:bodyPr>
          <a:lstStyle/>
          <a:p>
            <a:r>
              <a:rPr lang="id-ID" sz="1200" dirty="0">
                <a:latin typeface="Ink Free" panose="03080402000500000000" pitchFamily="66" charset="0"/>
              </a:rPr>
              <a:t>Tombol opsi</a:t>
            </a:r>
          </a:p>
        </p:txBody>
      </p:sp>
      <p:sp>
        <p:nvSpPr>
          <p:cNvPr id="135" name="Setengah Bingkai 134">
            <a:hlinkClick r:id="rId19" action="ppaction://hlinksldjump"/>
            <a:extLst>
              <a:ext uri="{FF2B5EF4-FFF2-40B4-BE49-F238E27FC236}">
                <a16:creationId xmlns:a16="http://schemas.microsoft.com/office/drawing/2014/main" id="{D3A9F90C-05CB-0F65-7327-5203786B78C9}"/>
              </a:ext>
            </a:extLst>
          </p:cNvPr>
          <p:cNvSpPr/>
          <p:nvPr/>
        </p:nvSpPr>
        <p:spPr>
          <a:xfrm rot="18965499">
            <a:off x="8237272" y="4082528"/>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36" name="Setengah Bingkai 135">
            <a:extLst>
              <a:ext uri="{FF2B5EF4-FFF2-40B4-BE49-F238E27FC236}">
                <a16:creationId xmlns:a16="http://schemas.microsoft.com/office/drawing/2014/main" id="{011E43F4-42E8-7EDB-F03E-66E9A463FE1A}"/>
              </a:ext>
            </a:extLst>
          </p:cNvPr>
          <p:cNvSpPr/>
          <p:nvPr/>
        </p:nvSpPr>
        <p:spPr>
          <a:xfrm rot="18965499">
            <a:off x="7977278" y="4082527"/>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cxnSp>
        <p:nvCxnSpPr>
          <p:cNvPr id="137" name="Konektor: Melengkung 136">
            <a:extLst>
              <a:ext uri="{FF2B5EF4-FFF2-40B4-BE49-F238E27FC236}">
                <a16:creationId xmlns:a16="http://schemas.microsoft.com/office/drawing/2014/main" id="{C4400D6E-3F16-F406-BFDC-2D2FA143C3AA}"/>
              </a:ext>
            </a:extLst>
          </p:cNvPr>
          <p:cNvCxnSpPr>
            <a:cxnSpLocks/>
          </p:cNvCxnSpPr>
          <p:nvPr/>
        </p:nvCxnSpPr>
        <p:spPr>
          <a:xfrm rot="10800000" flipV="1">
            <a:off x="8529257" y="4352022"/>
            <a:ext cx="909866" cy="735"/>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139" name="Kotak Teks 138">
            <a:extLst>
              <a:ext uri="{FF2B5EF4-FFF2-40B4-BE49-F238E27FC236}">
                <a16:creationId xmlns:a16="http://schemas.microsoft.com/office/drawing/2014/main" id="{DAED912D-94EA-EF31-1837-91F6FF0F6351}"/>
              </a:ext>
            </a:extLst>
          </p:cNvPr>
          <p:cNvSpPr txBox="1"/>
          <p:nvPr/>
        </p:nvSpPr>
        <p:spPr>
          <a:xfrm>
            <a:off x="9403973" y="4208978"/>
            <a:ext cx="1794831" cy="276999"/>
          </a:xfrm>
          <a:prstGeom prst="rect">
            <a:avLst/>
          </a:prstGeom>
          <a:noFill/>
        </p:spPr>
        <p:txBody>
          <a:bodyPr wrap="square" rtlCol="0">
            <a:spAutoFit/>
          </a:bodyPr>
          <a:lstStyle/>
          <a:p>
            <a:r>
              <a:rPr lang="id-ID" sz="1200" dirty="0">
                <a:latin typeface="Ink Free" panose="03080402000500000000" pitchFamily="66" charset="0"/>
              </a:rPr>
              <a:t>Tombol Kembali / lanjut</a:t>
            </a:r>
          </a:p>
        </p:txBody>
      </p:sp>
      <p:sp>
        <p:nvSpPr>
          <p:cNvPr id="3" name="Persegi Panjang: Sudut Lengkung 2">
            <a:extLst>
              <a:ext uri="{FF2B5EF4-FFF2-40B4-BE49-F238E27FC236}">
                <a16:creationId xmlns:a16="http://schemas.microsoft.com/office/drawing/2014/main" id="{D8A6BEB0-AB65-36C1-D0B7-B786B0AF8AEF}"/>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 name="Oval 3">
            <a:extLst>
              <a:ext uri="{FF2B5EF4-FFF2-40B4-BE49-F238E27FC236}">
                <a16:creationId xmlns:a16="http://schemas.microsoft.com/office/drawing/2014/main" id="{1F6116EA-A169-EFD4-1490-AD0CA70C7A38}"/>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 name="Oval 4">
            <a:extLst>
              <a:ext uri="{FF2B5EF4-FFF2-40B4-BE49-F238E27FC236}">
                <a16:creationId xmlns:a16="http://schemas.microsoft.com/office/drawing/2014/main" id="{41BFE53E-6C6B-D3C0-EA1A-02A4BD1D973D}"/>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 name="Gambar 5">
            <a:hlinkClick r:id="rId20" action="ppaction://hlinksldjump"/>
            <a:extLst>
              <a:ext uri="{FF2B5EF4-FFF2-40B4-BE49-F238E27FC236}">
                <a16:creationId xmlns:a16="http://schemas.microsoft.com/office/drawing/2014/main" id="{D6DC0671-61DD-C071-CA75-FCB83F471E93}"/>
              </a:ext>
            </a:extLst>
          </p:cNvPr>
          <p:cNvPicPr>
            <a:picLocks noChangeAspect="1"/>
          </p:cNvPicPr>
          <p:nvPr/>
        </p:nvPicPr>
        <p:blipFill rotWithShape="1">
          <a:blip r:embed="rId21">
            <a:duotone>
              <a:schemeClr val="accent3">
                <a:shade val="45000"/>
                <a:satMod val="135000"/>
              </a:schemeClr>
              <a:prstClr val="white"/>
            </a:duotone>
            <a:extLst>
              <a:ext uri="{BEBA8EAE-BF5A-486C-A8C5-ECC9F3942E4B}">
                <a14:imgProps xmlns:a14="http://schemas.microsoft.com/office/drawing/2010/main">
                  <a14:imgLayer r:embed="rId2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8" name="Gambar 7">
            <a:extLst>
              <a:ext uri="{FF2B5EF4-FFF2-40B4-BE49-F238E27FC236}">
                <a16:creationId xmlns:a16="http://schemas.microsoft.com/office/drawing/2014/main" id="{89364FA4-BEF5-6456-440B-724E1E6B2E86}"/>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1" name="Gambar 10">
            <a:hlinkClick r:id="rId25" action="ppaction://hlinksldjump"/>
            <a:extLst>
              <a:ext uri="{FF2B5EF4-FFF2-40B4-BE49-F238E27FC236}">
                <a16:creationId xmlns:a16="http://schemas.microsoft.com/office/drawing/2014/main" id="{9219F2C7-CBA4-E71D-FD67-104CE0F0EDC0}"/>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2" name="Gambar 11">
            <a:hlinkClick r:id="rId17" action="ppaction://hlinksldjump"/>
            <a:extLst>
              <a:ext uri="{FF2B5EF4-FFF2-40B4-BE49-F238E27FC236}">
                <a16:creationId xmlns:a16="http://schemas.microsoft.com/office/drawing/2014/main" id="{F7BB8682-C4B0-E223-39A8-C0EF8E1FF644}"/>
              </a:ext>
            </a:extLst>
          </p:cNvPr>
          <p:cNvPicPr>
            <a:picLocks noChangeAspect="1"/>
          </p:cNvPicPr>
          <p:nvPr/>
        </p:nvPicPr>
        <p:blipFill rotWithShape="1">
          <a:blip r:embed="rId28">
            <a:duotone>
              <a:schemeClr val="accent3">
                <a:shade val="45000"/>
                <a:satMod val="135000"/>
              </a:schemeClr>
              <a:prstClr val="white"/>
            </a:duotone>
            <a:extLst>
              <a:ext uri="{BEBA8EAE-BF5A-486C-A8C5-ECC9F3942E4B}">
                <a14:imgProps xmlns:a14="http://schemas.microsoft.com/office/drawing/2010/main">
                  <a14:imgLayer r:embed="rId29">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3" name="Gambar 12">
            <a:hlinkClick r:id="rId30" action="ppaction://hlinksldjump"/>
            <a:extLst>
              <a:ext uri="{FF2B5EF4-FFF2-40B4-BE49-F238E27FC236}">
                <a16:creationId xmlns:a16="http://schemas.microsoft.com/office/drawing/2014/main" id="{C616BACE-8361-A1D7-B8CB-AF92BE13F4BD}"/>
              </a:ext>
            </a:extLst>
          </p:cNvPr>
          <p:cNvPicPr>
            <a:picLocks noChangeAspect="1"/>
          </p:cNvPicPr>
          <p:nvPr/>
        </p:nvPicPr>
        <p:blipFill rotWithShape="1">
          <a:blip r:embed="rId31">
            <a:duotone>
              <a:prstClr val="black"/>
              <a:schemeClr val="bg2">
                <a:lumMod val="75000"/>
                <a:tint val="45000"/>
                <a:satMod val="400000"/>
              </a:schemeClr>
            </a:duotone>
            <a:extLst>
              <a:ext uri="{BEBA8EAE-BF5A-486C-A8C5-ECC9F3942E4B}">
                <a14:imgProps xmlns:a14="http://schemas.microsoft.com/office/drawing/2010/main">
                  <a14:imgLayer r:embed="rId32">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4" name="Kotak Teks 13">
            <a:extLst>
              <a:ext uri="{FF2B5EF4-FFF2-40B4-BE49-F238E27FC236}">
                <a16:creationId xmlns:a16="http://schemas.microsoft.com/office/drawing/2014/main" id="{02ACD8CD-E0ED-0CA5-0858-79782DCAC557}"/>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5" name="Kotak Teks 14">
            <a:extLst>
              <a:ext uri="{FF2B5EF4-FFF2-40B4-BE49-F238E27FC236}">
                <a16:creationId xmlns:a16="http://schemas.microsoft.com/office/drawing/2014/main" id="{9C82F57C-5D73-8329-C72F-D3849A2EA6CB}"/>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6" name="Kotak Teks 15">
            <a:extLst>
              <a:ext uri="{FF2B5EF4-FFF2-40B4-BE49-F238E27FC236}">
                <a16:creationId xmlns:a16="http://schemas.microsoft.com/office/drawing/2014/main" id="{5944941C-AC85-E499-5167-EE6D94B7D07A}"/>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7" name="Kotak Teks 16">
            <a:extLst>
              <a:ext uri="{FF2B5EF4-FFF2-40B4-BE49-F238E27FC236}">
                <a16:creationId xmlns:a16="http://schemas.microsoft.com/office/drawing/2014/main" id="{3C62AF4B-7D87-E613-BA4A-8FE38C8E08BB}"/>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Tree>
    <p:custDataLst>
      <p:tags r:id="rId1"/>
    </p:custDataLst>
    <p:extLst>
      <p:ext uri="{BB962C8B-B14F-4D97-AF65-F5344CB8AC3E}">
        <p14:creationId xmlns:p14="http://schemas.microsoft.com/office/powerpoint/2010/main" val="4197162694"/>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3F964BC4-875B-B4F6-230B-A61E1CDBD74A}"/>
              </a:ext>
            </a:extLst>
          </p:cNvPr>
          <p:cNvSpPr/>
          <p:nvPr/>
        </p:nvSpPr>
        <p:spPr>
          <a:xfrm>
            <a:off x="-1317363" y="-2764262"/>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40" name="Setengah Bingkai 139">
            <a:hlinkClick r:id="rId5" action="ppaction://hlinksldjump"/>
            <a:extLst>
              <a:ext uri="{FF2B5EF4-FFF2-40B4-BE49-F238E27FC236}">
                <a16:creationId xmlns:a16="http://schemas.microsoft.com/office/drawing/2014/main" id="{66371D28-8A3B-5BD6-95CC-E79028695229}"/>
              </a:ext>
            </a:extLst>
          </p:cNvPr>
          <p:cNvSpPr/>
          <p:nvPr/>
        </p:nvSpPr>
        <p:spPr>
          <a:xfrm rot="18965499">
            <a:off x="543822" y="612750"/>
            <a:ext cx="353865" cy="354220"/>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41" name="Setengah Bingkai 140">
            <a:extLst>
              <a:ext uri="{FF2B5EF4-FFF2-40B4-BE49-F238E27FC236}">
                <a16:creationId xmlns:a16="http://schemas.microsoft.com/office/drawing/2014/main" id="{24A05CBC-B422-E609-E6C4-DAF7B72477AB}"/>
              </a:ext>
            </a:extLst>
          </p:cNvPr>
          <p:cNvSpPr/>
          <p:nvPr/>
        </p:nvSpPr>
        <p:spPr>
          <a:xfrm rot="18965499">
            <a:off x="283828" y="612749"/>
            <a:ext cx="353865" cy="354220"/>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pic>
        <p:nvPicPr>
          <p:cNvPr id="5" name="Gambar 4">
            <a:extLst>
              <a:ext uri="{FF2B5EF4-FFF2-40B4-BE49-F238E27FC236}">
                <a16:creationId xmlns:a16="http://schemas.microsoft.com/office/drawing/2014/main" id="{FB47B5CB-6B96-026A-B7F3-E55099B913B2}"/>
              </a:ext>
            </a:extLst>
          </p:cNvPr>
          <p:cNvPicPr>
            <a:picLocks/>
          </p:cNvPicPr>
          <p:nvPr>
            <p:custDataLst>
              <p:tags r:id="rId2"/>
            </p:custDataLst>
          </p:nvPr>
        </p:nvPicPr>
        <p:blipFill>
          <a:blip r:embed="rId6">
            <a:extLst>
              <a:ext uri="{28A0092B-C50C-407E-A947-70E740481C1C}">
                <a14:useLocalDpi xmlns:a14="http://schemas.microsoft.com/office/drawing/2010/main" val="0"/>
              </a:ext>
            </a:extLst>
          </a:blip>
          <a:stretch>
            <a:fillRect/>
          </a:stretch>
        </p:blipFill>
        <p:spPr>
          <a:xfrm>
            <a:off x="0" y="0"/>
            <a:ext cx="12192000" cy="5556033"/>
          </a:xfrm>
          <a:prstGeom prst="rect">
            <a:avLst/>
          </a:prstGeom>
        </p:spPr>
      </p:pic>
      <p:sp>
        <p:nvSpPr>
          <p:cNvPr id="3" name="Persegi Panjang: Sudut Lengkung 2">
            <a:extLst>
              <a:ext uri="{FF2B5EF4-FFF2-40B4-BE49-F238E27FC236}">
                <a16:creationId xmlns:a16="http://schemas.microsoft.com/office/drawing/2014/main" id="{40497695-ED74-AFC6-B7AE-340DB15AF6C3}"/>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 name="Oval 3">
            <a:extLst>
              <a:ext uri="{FF2B5EF4-FFF2-40B4-BE49-F238E27FC236}">
                <a16:creationId xmlns:a16="http://schemas.microsoft.com/office/drawing/2014/main" id="{43704E8B-9F3F-DE96-58CF-516EE45654CA}"/>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9994CF2C-906F-6EC4-6B5E-8F14B4E52B49}"/>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9" name="Gambar 8">
            <a:hlinkClick r:id="rId7" action="ppaction://hlinksldjump"/>
            <a:extLst>
              <a:ext uri="{FF2B5EF4-FFF2-40B4-BE49-F238E27FC236}">
                <a16:creationId xmlns:a16="http://schemas.microsoft.com/office/drawing/2014/main" id="{92AC9736-04E0-EE09-EBFB-9EC575CAF72E}"/>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0" name="Gambar 9">
            <a:extLst>
              <a:ext uri="{FF2B5EF4-FFF2-40B4-BE49-F238E27FC236}">
                <a16:creationId xmlns:a16="http://schemas.microsoft.com/office/drawing/2014/main" id="{88B07691-44F7-33DD-901F-5A90B81B0136}"/>
              </a:ext>
            </a:extLst>
          </p:cNvPr>
          <p:cNvPicPr>
            <a:picLocks noChangeAspect="1"/>
          </p:cNvPicPr>
          <p:nvPr/>
        </p:nvPicPr>
        <p:blipFill rotWithShape="1">
          <a:blip r:embed="rId10">
            <a:duotone>
              <a:schemeClr val="accent3">
                <a:shade val="45000"/>
                <a:satMod val="135000"/>
              </a:schemeClr>
              <a:prstClr val="white"/>
            </a:duotone>
            <a:extLst>
              <a:ext uri="{BEBA8EAE-BF5A-486C-A8C5-ECC9F3942E4B}">
                <a14:imgProps xmlns:a14="http://schemas.microsoft.com/office/drawing/2010/main">
                  <a14:imgLayer r:embed="rId1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21" name="Gambar 20">
            <a:hlinkClick r:id="rId12" action="ppaction://hlinksldjump"/>
            <a:extLst>
              <a:ext uri="{FF2B5EF4-FFF2-40B4-BE49-F238E27FC236}">
                <a16:creationId xmlns:a16="http://schemas.microsoft.com/office/drawing/2014/main" id="{085B3E42-035E-C89F-A2CF-801955A17162}"/>
              </a:ext>
            </a:extLst>
          </p:cNvPr>
          <p:cNvPicPr>
            <a:picLocks noChangeAspect="1"/>
          </p:cNvPicPr>
          <p:nvPr/>
        </p:nvPicPr>
        <p:blipFill rotWithShape="1">
          <a:blip r:embed="rId13">
            <a:duotone>
              <a:prstClr val="black"/>
              <a:schemeClr val="bg2">
                <a:lumMod val="75000"/>
                <a:tint val="45000"/>
                <a:satMod val="400000"/>
              </a:schemeClr>
            </a:duotone>
            <a:extLst>
              <a:ext uri="{BEBA8EAE-BF5A-486C-A8C5-ECC9F3942E4B}">
                <a14:imgProps xmlns:a14="http://schemas.microsoft.com/office/drawing/2010/main">
                  <a14:imgLayer r:embed="rId1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2" name="Gambar 21">
            <a:hlinkClick r:id="rId15" action="ppaction://hlinksldjump"/>
            <a:extLst>
              <a:ext uri="{FF2B5EF4-FFF2-40B4-BE49-F238E27FC236}">
                <a16:creationId xmlns:a16="http://schemas.microsoft.com/office/drawing/2014/main" id="{9269894A-F0A2-983A-ADDF-10A1500D12C2}"/>
              </a:ext>
            </a:extLst>
          </p:cNvPr>
          <p:cNvPicPr>
            <a:picLocks noChangeAspect="1"/>
          </p:cNvPicPr>
          <p:nvPr/>
        </p:nvPicPr>
        <p:blipFill rotWithShape="1">
          <a:blip r:embed="rId16">
            <a:duotone>
              <a:schemeClr val="accent3">
                <a:shade val="45000"/>
                <a:satMod val="135000"/>
              </a:schemeClr>
              <a:prstClr val="white"/>
            </a:duotone>
            <a:extLst>
              <a:ext uri="{BEBA8EAE-BF5A-486C-A8C5-ECC9F3942E4B}">
                <a14:imgProps xmlns:a14="http://schemas.microsoft.com/office/drawing/2010/main">
                  <a14:imgLayer r:embed="rId1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3" name="Gambar 22">
            <a:hlinkClick r:id="rId5" action="ppaction://hlinksldjump"/>
            <a:extLst>
              <a:ext uri="{FF2B5EF4-FFF2-40B4-BE49-F238E27FC236}">
                <a16:creationId xmlns:a16="http://schemas.microsoft.com/office/drawing/2014/main" id="{30344CF3-D88D-57CA-AE12-11A1854B1F77}"/>
              </a:ext>
            </a:extLst>
          </p:cNvPr>
          <p:cNvPicPr>
            <a:picLocks noChangeAspect="1"/>
          </p:cNvPicPr>
          <p:nvPr/>
        </p:nvPicPr>
        <p:blipFill rotWithShape="1">
          <a:blip r:embed="rId18">
            <a:duotone>
              <a:prstClr val="black"/>
              <a:schemeClr val="bg2">
                <a:lumMod val="75000"/>
                <a:tint val="45000"/>
                <a:satMod val="400000"/>
              </a:schemeClr>
            </a:duotone>
            <a:extLst>
              <a:ext uri="{BEBA8EAE-BF5A-486C-A8C5-ECC9F3942E4B}">
                <a14:imgProps xmlns:a14="http://schemas.microsoft.com/office/drawing/2010/main">
                  <a14:imgLayer r:embed="rId1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4" name="Kotak Teks 23">
            <a:extLst>
              <a:ext uri="{FF2B5EF4-FFF2-40B4-BE49-F238E27FC236}">
                <a16:creationId xmlns:a16="http://schemas.microsoft.com/office/drawing/2014/main" id="{E53F3085-7341-FAD3-01BC-9A133E7A9B67}"/>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A38BEE6F-055E-D137-B9DA-69D3142703BE}"/>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6" name="Kotak Teks 25">
            <a:extLst>
              <a:ext uri="{FF2B5EF4-FFF2-40B4-BE49-F238E27FC236}">
                <a16:creationId xmlns:a16="http://schemas.microsoft.com/office/drawing/2014/main" id="{EBB26EB3-B6E7-E279-E85E-31F68B72880D}"/>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7" name="Kotak Teks 26">
            <a:extLst>
              <a:ext uri="{FF2B5EF4-FFF2-40B4-BE49-F238E27FC236}">
                <a16:creationId xmlns:a16="http://schemas.microsoft.com/office/drawing/2014/main" id="{4A03B91D-D231-099D-4464-472312EFB97B}"/>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Tree>
    <p:custDataLst>
      <p:tags r:id="rId1"/>
    </p:custDataLst>
    <p:extLst>
      <p:ext uri="{BB962C8B-B14F-4D97-AF65-F5344CB8AC3E}">
        <p14:creationId xmlns:p14="http://schemas.microsoft.com/office/powerpoint/2010/main" val="1335322216"/>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5209119"/>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8" name="Persegi Panjang: Sudut Lengkung 37">
            <a:extLst>
              <a:ext uri="{FF2B5EF4-FFF2-40B4-BE49-F238E27FC236}">
                <a16:creationId xmlns:a16="http://schemas.microsoft.com/office/drawing/2014/main" id="{E43D2AFB-6E34-DA36-6D78-8224A96B7EFD}"/>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9" name="Persegi Panjang: Sudut Lengkung 38">
            <a:extLst>
              <a:ext uri="{FF2B5EF4-FFF2-40B4-BE49-F238E27FC236}">
                <a16:creationId xmlns:a16="http://schemas.microsoft.com/office/drawing/2014/main" id="{610D3C8A-12E0-D5F8-30DE-83B45E12B6C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40" name="Persegi Panjang: Sudut Lengkung 39">
            <a:extLst>
              <a:ext uri="{FF2B5EF4-FFF2-40B4-BE49-F238E27FC236}">
                <a16:creationId xmlns:a16="http://schemas.microsoft.com/office/drawing/2014/main" id="{A3C4B49C-6CA9-06FC-CA77-C3AB41E90309}"/>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708981"/>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Kata sandi berasal dari bahasa Sanskerta, yang artinya rahasia. Karena itu maka tulisan rahasia disebut sandi, atau tulisan-tulisan yang dirahasiakan. Artinya sandi pramuka adalah sandi rahasia yang hanya diketahui anak pramuka.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adalah sebuah cara untuk mengirim pesan rahasia di mana cuma pengirim dan penerima yang tahu isi pesannya. Karena isi pesan yang dikirim lewat sandi bersifat rahasia, maka tidak ada bentuk baku dari sandi. Hal paling penting dari sandi adalah kesepakatan antara pengirim dan penerima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sp>
        <p:nvSpPr>
          <p:cNvPr id="4" name="Persegi Panjang: Sudut Lengkung 3">
            <a:extLst>
              <a:ext uri="{FF2B5EF4-FFF2-40B4-BE49-F238E27FC236}">
                <a16:creationId xmlns:a16="http://schemas.microsoft.com/office/drawing/2014/main" id="{2524A1AF-392D-D1E6-AB05-6403E973F4E8}"/>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 name="Oval 4">
            <a:extLst>
              <a:ext uri="{FF2B5EF4-FFF2-40B4-BE49-F238E27FC236}">
                <a16:creationId xmlns:a16="http://schemas.microsoft.com/office/drawing/2014/main" id="{EC8EEAD2-766A-EBC6-EEF2-D7AE0E8E6DE6}"/>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54B52E81-FAC6-4F77-CBE6-5690F3293049}"/>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7" name="Gambar 6">
            <a:hlinkClick r:id="rId5" action="ppaction://hlinksldjump"/>
            <a:extLst>
              <a:ext uri="{FF2B5EF4-FFF2-40B4-BE49-F238E27FC236}">
                <a16:creationId xmlns:a16="http://schemas.microsoft.com/office/drawing/2014/main" id="{BB258092-90A7-EDE0-8B67-6C353A3CBE01}"/>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8" name="Gambar 7">
            <a:extLst>
              <a:ext uri="{FF2B5EF4-FFF2-40B4-BE49-F238E27FC236}">
                <a16:creationId xmlns:a16="http://schemas.microsoft.com/office/drawing/2014/main" id="{B0C007AC-0882-D9F4-F4F9-0CDCA76FF7EC}"/>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9" name="Gambar 8">
            <a:hlinkClick r:id="rId10" action="ppaction://hlinksldjump"/>
            <a:extLst>
              <a:ext uri="{FF2B5EF4-FFF2-40B4-BE49-F238E27FC236}">
                <a16:creationId xmlns:a16="http://schemas.microsoft.com/office/drawing/2014/main" id="{54AF63A8-EBAA-55D8-462F-DF7F4E7E2B7F}"/>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0" name="Gambar 9">
            <a:hlinkClick r:id="rId13" action="ppaction://hlinksldjump"/>
            <a:extLst>
              <a:ext uri="{FF2B5EF4-FFF2-40B4-BE49-F238E27FC236}">
                <a16:creationId xmlns:a16="http://schemas.microsoft.com/office/drawing/2014/main" id="{48F27823-6A6A-CD86-C9AA-C1D9D8B876D5}"/>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1" name="Gambar 10">
            <a:hlinkClick r:id="rId16" action="ppaction://hlinksldjump"/>
            <a:extLst>
              <a:ext uri="{FF2B5EF4-FFF2-40B4-BE49-F238E27FC236}">
                <a16:creationId xmlns:a16="http://schemas.microsoft.com/office/drawing/2014/main" id="{7D5F95DA-23A3-6705-5A10-D5A6E480BFB9}"/>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2" name="Kotak Teks 11">
            <a:extLst>
              <a:ext uri="{FF2B5EF4-FFF2-40B4-BE49-F238E27FC236}">
                <a16:creationId xmlns:a16="http://schemas.microsoft.com/office/drawing/2014/main" id="{D1F2C865-952B-E64F-FBC5-A85BB9E6F2FE}"/>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3" name="Kotak Teks 12">
            <a:extLst>
              <a:ext uri="{FF2B5EF4-FFF2-40B4-BE49-F238E27FC236}">
                <a16:creationId xmlns:a16="http://schemas.microsoft.com/office/drawing/2014/main" id="{C563A838-57C7-B7AF-2889-88A227A45078}"/>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4" name="Kotak Teks 13">
            <a:extLst>
              <a:ext uri="{FF2B5EF4-FFF2-40B4-BE49-F238E27FC236}">
                <a16:creationId xmlns:a16="http://schemas.microsoft.com/office/drawing/2014/main" id="{88B932FC-EAF2-BEE9-9E59-558B529BFA54}"/>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5" name="Kotak Teks 14">
            <a:extLst>
              <a:ext uri="{FF2B5EF4-FFF2-40B4-BE49-F238E27FC236}">
                <a16:creationId xmlns:a16="http://schemas.microsoft.com/office/drawing/2014/main" id="{84F057FA-7A86-3FFE-028B-792A693AEB11}"/>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Tree>
    <p:custDataLst>
      <p:tags r:id="rId1"/>
    </p:custDataLst>
    <p:extLst>
      <p:ext uri="{BB962C8B-B14F-4D97-AF65-F5344CB8AC3E}">
        <p14:creationId xmlns:p14="http://schemas.microsoft.com/office/powerpoint/2010/main" val="27285602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0797A944-B68B-AA8C-123B-6206D0EAED8D}"/>
              </a:ext>
            </a:extLst>
          </p:cNvPr>
          <p:cNvGrpSpPr/>
          <p:nvPr/>
        </p:nvGrpSpPr>
        <p:grpSpPr>
          <a:xfrm>
            <a:off x="5360293" y="1359142"/>
            <a:ext cx="5738614" cy="5529338"/>
            <a:chOff x="5360293" y="7272262"/>
            <a:chExt cx="5738614" cy="55293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552933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708981"/>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Tujuan. Memberi informasi, ilmu baru, dan mengasah keterampilan peserta dalam membuat sebuah model suatu objek sederhana yang nantinya dapat diaplikasikan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dikehidupan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pada saat dan sesudah kegiatan kepramukaan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Dalam proses pembuatan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perlu memperhatikan 4 aspek utama yaitu, tongkat, tali, simpul dan ikatan. Keempatnya adalah satu kesatuan yang memiliki peran masing-masing dari setiap prosesnya. Materi tentang tali temali memiliki peran yang cukup penting untuk bisa membangun sebuah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8" name="Persegi Panjang: Sudut Lengkung 37">
            <a:hlinkClick r:id="rId5" action="ppaction://hlinksldjump"/>
            <a:extLst>
              <a:ext uri="{FF2B5EF4-FFF2-40B4-BE49-F238E27FC236}">
                <a16:creationId xmlns:a16="http://schemas.microsoft.com/office/drawing/2014/main" id="{E43D2AFB-6E34-DA36-6D78-8224A96B7EFD}"/>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9" name="Persegi Panjang: Sudut Lengkung 38">
            <a:hlinkClick r:id="rId6" action="ppaction://hlinksldjump"/>
            <a:extLst>
              <a:ext uri="{FF2B5EF4-FFF2-40B4-BE49-F238E27FC236}">
                <a16:creationId xmlns:a16="http://schemas.microsoft.com/office/drawing/2014/main" id="{610D3C8A-12E0-D5F8-30DE-83B45E12B6C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40" name="Persegi Panjang: Sudut Lengkung 39">
            <a:hlinkClick r:id="rId7" action="ppaction://hlinksldjump"/>
            <a:extLst>
              <a:ext uri="{FF2B5EF4-FFF2-40B4-BE49-F238E27FC236}">
                <a16:creationId xmlns:a16="http://schemas.microsoft.com/office/drawing/2014/main" id="{A3C4B49C-6CA9-06FC-CA77-C3AB41E90309}"/>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5" name="Persegi Panjang: Sudut Lengkung 4">
            <a:extLst>
              <a:ext uri="{FF2B5EF4-FFF2-40B4-BE49-F238E27FC236}">
                <a16:creationId xmlns:a16="http://schemas.microsoft.com/office/drawing/2014/main" id="{9681D12F-42FA-F408-2475-05D4145CBCBB}"/>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B9129042-E8BA-CC7A-EC28-033A47A8C2BB}"/>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E91B602C-3C78-0BB0-4C90-7169F4E9A915}"/>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8" action="ppaction://hlinksldjump"/>
            <a:extLst>
              <a:ext uri="{FF2B5EF4-FFF2-40B4-BE49-F238E27FC236}">
                <a16:creationId xmlns:a16="http://schemas.microsoft.com/office/drawing/2014/main" id="{727FE0A3-0615-C3DF-95EA-BB9365202F2E}"/>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7B8A1969-9234-4A22-E14F-2FEF53751490}"/>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3" action="ppaction://hlinksldjump"/>
            <a:extLst>
              <a:ext uri="{FF2B5EF4-FFF2-40B4-BE49-F238E27FC236}">
                <a16:creationId xmlns:a16="http://schemas.microsoft.com/office/drawing/2014/main" id="{68E1D7B5-03BC-26A1-9FC4-E52B60A03BAE}"/>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6" action="ppaction://hlinksldjump"/>
            <a:extLst>
              <a:ext uri="{FF2B5EF4-FFF2-40B4-BE49-F238E27FC236}">
                <a16:creationId xmlns:a16="http://schemas.microsoft.com/office/drawing/2014/main" id="{DB68251C-274D-E4E9-CF96-E971E3631F75}"/>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9" action="ppaction://hlinksldjump"/>
            <a:extLst>
              <a:ext uri="{FF2B5EF4-FFF2-40B4-BE49-F238E27FC236}">
                <a16:creationId xmlns:a16="http://schemas.microsoft.com/office/drawing/2014/main" id="{9A2665BE-3421-0AFF-5D96-32EE6A39097A}"/>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30D6A70E-2A48-C911-6549-B118F4264801}"/>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968D6C0D-B778-BCBA-6FC0-CD45A8565469}"/>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4F54F3AA-352E-3BD4-BFC2-620668EBEEA0}"/>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234B2107-48E5-4655-CB39-AF823CC024E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8" name="Setengah Bingkai 17">
            <a:hlinkClick r:id="rId22" action="ppaction://hlinksldjump"/>
            <a:extLst>
              <a:ext uri="{FF2B5EF4-FFF2-40B4-BE49-F238E27FC236}">
                <a16:creationId xmlns:a16="http://schemas.microsoft.com/office/drawing/2014/main" id="{FA7B1D6F-06FC-343C-577B-347E616FE409}"/>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22982906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0797A944-B68B-AA8C-123B-6206D0EAED8D}"/>
              </a:ext>
            </a:extLst>
          </p:cNvPr>
          <p:cNvGrpSpPr/>
          <p:nvPr/>
        </p:nvGrpSpPr>
        <p:grpSpPr>
          <a:xfrm>
            <a:off x="5360293" y="-683018"/>
            <a:ext cx="5738614" cy="5529338"/>
            <a:chOff x="5360293" y="7272262"/>
            <a:chExt cx="5738614" cy="55293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552933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708981"/>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Tujuan. Memberi informasi, ilmu baru, dan mengasah keterampilan peserta dalam membuat sebuah model suatu objek sederhana yang nantinya dapat diaplikasikan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dikehidupan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pada saat dan sesudah kegiatan kepramukaan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Dalam proses pembuatan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perlu memperhatikan 4 aspek utama yaitu, tongkat, tali, simpul dan ikatan. Keempatnya adalah satu kesatuan yang memiliki peran masing-masing dari setiap prosesnya. Materi tentang tali temali memiliki peran yang cukup penting untuk bisa membangun sebuah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7" name="Persegi Panjang: Sudut Lengkung 16">
            <a:extLst>
              <a:ext uri="{FF2B5EF4-FFF2-40B4-BE49-F238E27FC236}">
                <a16:creationId xmlns:a16="http://schemas.microsoft.com/office/drawing/2014/main" id="{CE1AEAB5-D539-D2BF-BAE9-6E77D019D1CA}"/>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8" name="Oval 17">
            <a:extLst>
              <a:ext uri="{FF2B5EF4-FFF2-40B4-BE49-F238E27FC236}">
                <a16:creationId xmlns:a16="http://schemas.microsoft.com/office/drawing/2014/main" id="{B3E04F38-4D76-6ADA-A495-0D6250786EB2}"/>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9" name="Oval 18">
            <a:extLst>
              <a:ext uri="{FF2B5EF4-FFF2-40B4-BE49-F238E27FC236}">
                <a16:creationId xmlns:a16="http://schemas.microsoft.com/office/drawing/2014/main" id="{D69C32F8-A55A-F422-FC72-B77ED5B1C169}"/>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20" name="Gambar 19">
            <a:hlinkClick r:id="rId5" action="ppaction://hlinksldjump"/>
            <a:extLst>
              <a:ext uri="{FF2B5EF4-FFF2-40B4-BE49-F238E27FC236}">
                <a16:creationId xmlns:a16="http://schemas.microsoft.com/office/drawing/2014/main" id="{CC8F886D-39C8-9ABF-9302-E68159B12506}"/>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21" name="Gambar 20">
            <a:extLst>
              <a:ext uri="{FF2B5EF4-FFF2-40B4-BE49-F238E27FC236}">
                <a16:creationId xmlns:a16="http://schemas.microsoft.com/office/drawing/2014/main" id="{30216120-87C5-8233-AF88-DE63B49EC60D}"/>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22" name="Gambar 21">
            <a:hlinkClick r:id="rId10" action="ppaction://hlinksldjump"/>
            <a:extLst>
              <a:ext uri="{FF2B5EF4-FFF2-40B4-BE49-F238E27FC236}">
                <a16:creationId xmlns:a16="http://schemas.microsoft.com/office/drawing/2014/main" id="{7DB41D9D-33C0-7062-84F6-0E2280193A6F}"/>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3" name="Gambar 22">
            <a:hlinkClick r:id="rId13" action="ppaction://hlinksldjump"/>
            <a:extLst>
              <a:ext uri="{FF2B5EF4-FFF2-40B4-BE49-F238E27FC236}">
                <a16:creationId xmlns:a16="http://schemas.microsoft.com/office/drawing/2014/main" id="{8190CE09-2773-761C-7B01-83FB576321F4}"/>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4" name="Gambar 23">
            <a:hlinkClick r:id="rId16" action="ppaction://hlinksldjump"/>
            <a:extLst>
              <a:ext uri="{FF2B5EF4-FFF2-40B4-BE49-F238E27FC236}">
                <a16:creationId xmlns:a16="http://schemas.microsoft.com/office/drawing/2014/main" id="{9EE2D0FF-D736-D5C1-9E77-F045BC787037}"/>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5" name="Kotak Teks 24">
            <a:extLst>
              <a:ext uri="{FF2B5EF4-FFF2-40B4-BE49-F238E27FC236}">
                <a16:creationId xmlns:a16="http://schemas.microsoft.com/office/drawing/2014/main" id="{B94A1799-3D67-07C5-9510-E57F81874539}"/>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7" name="Kotak Teks 26">
            <a:extLst>
              <a:ext uri="{FF2B5EF4-FFF2-40B4-BE49-F238E27FC236}">
                <a16:creationId xmlns:a16="http://schemas.microsoft.com/office/drawing/2014/main" id="{26EAFA42-AB38-E4D3-E31A-68F59C7DAD93}"/>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E72B0FE4-9B99-5BBA-C904-93D9156DABA3}"/>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2EEC457D-26F0-7EB2-1F8E-646402CB4C43}"/>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3" name="Persegi Panjang: Sudut Lengkung 32">
            <a:hlinkClick r:id="rId19" action="ppaction://hlinksldjump"/>
            <a:extLst>
              <a:ext uri="{FF2B5EF4-FFF2-40B4-BE49-F238E27FC236}">
                <a16:creationId xmlns:a16="http://schemas.microsoft.com/office/drawing/2014/main" id="{656F11B1-6ECF-83E8-60F0-57271D9732EF}"/>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4" name="Persegi Panjang: Sudut Lengkung 33">
            <a:hlinkClick r:id="rId20" action="ppaction://hlinksldjump"/>
            <a:extLst>
              <a:ext uri="{FF2B5EF4-FFF2-40B4-BE49-F238E27FC236}">
                <a16:creationId xmlns:a16="http://schemas.microsoft.com/office/drawing/2014/main" id="{2879D643-5CCF-4157-A350-917178B47DC0}"/>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5" name="Persegi Panjang: Sudut Lengkung 34">
            <a:hlinkClick r:id="rId21" action="ppaction://hlinksldjump"/>
            <a:extLst>
              <a:ext uri="{FF2B5EF4-FFF2-40B4-BE49-F238E27FC236}">
                <a16:creationId xmlns:a16="http://schemas.microsoft.com/office/drawing/2014/main" id="{502CC4D7-6C87-A937-6B51-EA0F8BC21840}"/>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37" name="Setengah Bingkai 36">
            <a:hlinkClick r:id="rId21" action="ppaction://hlinksldjump"/>
            <a:extLst>
              <a:ext uri="{FF2B5EF4-FFF2-40B4-BE49-F238E27FC236}">
                <a16:creationId xmlns:a16="http://schemas.microsoft.com/office/drawing/2014/main" id="{C7759C23-368D-42F2-548C-5DACC11319AE}"/>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1859131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7" name="Grup 6">
            <a:extLst>
              <a:ext uri="{FF2B5EF4-FFF2-40B4-BE49-F238E27FC236}">
                <a16:creationId xmlns:a16="http://schemas.microsoft.com/office/drawing/2014/main" id="{6C2B9C75-E885-B86C-5C8B-B91C66018C0E}"/>
              </a:ext>
            </a:extLst>
          </p:cNvPr>
          <p:cNvGrpSpPr/>
          <p:nvPr/>
        </p:nvGrpSpPr>
        <p:grpSpPr>
          <a:xfrm>
            <a:off x="5208743" y="973154"/>
            <a:ext cx="5738614" cy="9948938"/>
            <a:chOff x="5360293" y="7272262"/>
            <a:chExt cx="5738614" cy="99489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94893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559040"/>
              <a:ext cx="4867563" cy="8710077"/>
            </a:xfrm>
            <a:prstGeom prst="rect">
              <a:avLst/>
            </a:prstGeom>
            <a:noFill/>
          </p:spPr>
          <p:txBody>
            <a:bodyPr wrap="square" rtlCol="0">
              <a:spAutoFit/>
            </a:bodyPr>
            <a:lstStyle/>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Menara Pandang.</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Meja dan Kursi.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Gapura Sederhana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p:txBody>
        </p:sp>
        <p:pic>
          <p:nvPicPr>
            <p:cNvPr id="4" name="Gambar 3">
              <a:extLst>
                <a:ext uri="{FF2B5EF4-FFF2-40B4-BE49-F238E27FC236}">
                  <a16:creationId xmlns:a16="http://schemas.microsoft.com/office/drawing/2014/main" id="{4B5D2C9D-FCD6-40C5-63CF-464C968FFA4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82027" y="8064797"/>
              <a:ext cx="1926456" cy="2946649"/>
            </a:xfrm>
            <a:prstGeom prst="rect">
              <a:avLst/>
            </a:prstGeom>
          </p:spPr>
        </p:pic>
        <p:pic>
          <p:nvPicPr>
            <p:cNvPr id="5" name="Gambar 4">
              <a:extLst>
                <a:ext uri="{FF2B5EF4-FFF2-40B4-BE49-F238E27FC236}">
                  <a16:creationId xmlns:a16="http://schemas.microsoft.com/office/drawing/2014/main" id="{DE5406B0-62F9-4C3A-A39B-1351AC45DD8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flipV="1">
              <a:off x="6887591" y="11760190"/>
              <a:ext cx="2684017" cy="1688856"/>
            </a:xfrm>
            <a:prstGeom prst="rect">
              <a:avLst/>
            </a:prstGeom>
          </p:spPr>
        </p:pic>
        <p:pic>
          <p:nvPicPr>
            <p:cNvPr id="6" name="Gambar 5">
              <a:extLst>
                <a:ext uri="{FF2B5EF4-FFF2-40B4-BE49-F238E27FC236}">
                  <a16:creationId xmlns:a16="http://schemas.microsoft.com/office/drawing/2014/main" id="{5C7EEBBD-1137-34C3-3D48-457456B3F44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38759" y="14197791"/>
              <a:ext cx="1854442" cy="27272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8" name="Persegi Panjang: Sudut Lengkung 7">
            <a:extLst>
              <a:ext uri="{FF2B5EF4-FFF2-40B4-BE49-F238E27FC236}">
                <a16:creationId xmlns:a16="http://schemas.microsoft.com/office/drawing/2014/main" id="{CEB9A5D4-C04E-260F-92B3-FB605F96E751}"/>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728572EE-EBF3-32F1-DFB9-B07092C4D2E1}"/>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0" name="Oval 9">
            <a:extLst>
              <a:ext uri="{FF2B5EF4-FFF2-40B4-BE49-F238E27FC236}">
                <a16:creationId xmlns:a16="http://schemas.microsoft.com/office/drawing/2014/main" id="{7FDD4CE0-549E-2FA9-C9ED-A0A78131EF60}"/>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8" action="ppaction://hlinksldjump"/>
            <a:extLst>
              <a:ext uri="{FF2B5EF4-FFF2-40B4-BE49-F238E27FC236}">
                <a16:creationId xmlns:a16="http://schemas.microsoft.com/office/drawing/2014/main" id="{480F20BB-46A7-C552-6E7C-80605A65100A}"/>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2" name="Gambar 11">
            <a:extLst>
              <a:ext uri="{FF2B5EF4-FFF2-40B4-BE49-F238E27FC236}">
                <a16:creationId xmlns:a16="http://schemas.microsoft.com/office/drawing/2014/main" id="{40789D71-7898-208B-E53A-C10D79BA058E}"/>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3" name="Gambar 12">
            <a:hlinkClick r:id="rId13" action="ppaction://hlinksldjump"/>
            <a:extLst>
              <a:ext uri="{FF2B5EF4-FFF2-40B4-BE49-F238E27FC236}">
                <a16:creationId xmlns:a16="http://schemas.microsoft.com/office/drawing/2014/main" id="{DBC83804-F0E9-6007-8B24-94F0BA05EA51}"/>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4" name="Gambar 13">
            <a:hlinkClick r:id="rId16" action="ppaction://hlinksldjump"/>
            <a:extLst>
              <a:ext uri="{FF2B5EF4-FFF2-40B4-BE49-F238E27FC236}">
                <a16:creationId xmlns:a16="http://schemas.microsoft.com/office/drawing/2014/main" id="{4B540A51-1F78-8493-B311-849D3E305F3F}"/>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5" name="Gambar 14">
            <a:hlinkClick r:id="rId19" action="ppaction://hlinksldjump"/>
            <a:extLst>
              <a:ext uri="{FF2B5EF4-FFF2-40B4-BE49-F238E27FC236}">
                <a16:creationId xmlns:a16="http://schemas.microsoft.com/office/drawing/2014/main" id="{D7F88B85-F782-D36C-7D4C-E4051BCA2FEE}"/>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6" name="Kotak Teks 15">
            <a:extLst>
              <a:ext uri="{FF2B5EF4-FFF2-40B4-BE49-F238E27FC236}">
                <a16:creationId xmlns:a16="http://schemas.microsoft.com/office/drawing/2014/main" id="{2FBA9E9E-ADBC-60C7-96CB-66488C43B128}"/>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7" name="Kotak Teks 16">
            <a:extLst>
              <a:ext uri="{FF2B5EF4-FFF2-40B4-BE49-F238E27FC236}">
                <a16:creationId xmlns:a16="http://schemas.microsoft.com/office/drawing/2014/main" id="{5FB468BE-62FC-0303-760C-C9B71499420A}"/>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8" name="Kotak Teks 17">
            <a:extLst>
              <a:ext uri="{FF2B5EF4-FFF2-40B4-BE49-F238E27FC236}">
                <a16:creationId xmlns:a16="http://schemas.microsoft.com/office/drawing/2014/main" id="{A348FE60-654F-FE00-2098-FA05A619F072}"/>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9" name="Kotak Teks 18">
            <a:extLst>
              <a:ext uri="{FF2B5EF4-FFF2-40B4-BE49-F238E27FC236}">
                <a16:creationId xmlns:a16="http://schemas.microsoft.com/office/drawing/2014/main" id="{806C9CE1-7158-F453-31B6-5EB75A0812AB}"/>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0" name="Persegi Panjang: Sudut Lengkung 19">
            <a:hlinkClick r:id="rId22" action="ppaction://hlinksldjump"/>
            <a:extLst>
              <a:ext uri="{FF2B5EF4-FFF2-40B4-BE49-F238E27FC236}">
                <a16:creationId xmlns:a16="http://schemas.microsoft.com/office/drawing/2014/main" id="{D5080C89-BCB7-B92B-5AF9-EF542C4ECF3B}"/>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1" name="Persegi Panjang: Sudut Lengkung 20">
            <a:hlinkClick r:id="rId23" action="ppaction://hlinksldjump"/>
            <a:extLst>
              <a:ext uri="{FF2B5EF4-FFF2-40B4-BE49-F238E27FC236}">
                <a16:creationId xmlns:a16="http://schemas.microsoft.com/office/drawing/2014/main" id="{A5ECEB2B-59C3-D3D8-07A2-642E64B0FE3E}"/>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2" name="Persegi Panjang: Sudut Lengkung 21">
            <a:hlinkClick r:id="rId24" action="ppaction://hlinksldjump"/>
            <a:extLst>
              <a:ext uri="{FF2B5EF4-FFF2-40B4-BE49-F238E27FC236}">
                <a16:creationId xmlns:a16="http://schemas.microsoft.com/office/drawing/2014/main" id="{CF17F30F-014A-55E3-D0DE-7D1AEF4DE546}"/>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24" name="Setengah Bingkai 23">
            <a:hlinkClick r:id="rId25" action="ppaction://hlinksldjump"/>
            <a:extLst>
              <a:ext uri="{FF2B5EF4-FFF2-40B4-BE49-F238E27FC236}">
                <a16:creationId xmlns:a16="http://schemas.microsoft.com/office/drawing/2014/main" id="{E35E02CD-7A4A-B987-5BD3-D82A2F8D0288}"/>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8889759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7" name="Grup 6">
            <a:extLst>
              <a:ext uri="{FF2B5EF4-FFF2-40B4-BE49-F238E27FC236}">
                <a16:creationId xmlns:a16="http://schemas.microsoft.com/office/drawing/2014/main" id="{6C2B9C75-E885-B86C-5C8B-B91C66018C0E}"/>
              </a:ext>
            </a:extLst>
          </p:cNvPr>
          <p:cNvGrpSpPr/>
          <p:nvPr/>
        </p:nvGrpSpPr>
        <p:grpSpPr>
          <a:xfrm>
            <a:off x="5208743" y="-2562526"/>
            <a:ext cx="5738614" cy="9948938"/>
            <a:chOff x="5360293" y="7272262"/>
            <a:chExt cx="5738614" cy="99489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94893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559040"/>
              <a:ext cx="4867563" cy="8710077"/>
            </a:xfrm>
            <a:prstGeom prst="rect">
              <a:avLst/>
            </a:prstGeom>
            <a:noFill/>
          </p:spPr>
          <p:txBody>
            <a:bodyPr wrap="square" rtlCol="0">
              <a:spAutoFit/>
            </a:bodyPr>
            <a:lstStyle/>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Menara Pandang.</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Meja dan Kursi.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Gapura Sederhana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p:txBody>
        </p:sp>
        <p:pic>
          <p:nvPicPr>
            <p:cNvPr id="4" name="Gambar 3">
              <a:extLst>
                <a:ext uri="{FF2B5EF4-FFF2-40B4-BE49-F238E27FC236}">
                  <a16:creationId xmlns:a16="http://schemas.microsoft.com/office/drawing/2014/main" id="{4B5D2C9D-FCD6-40C5-63CF-464C968FFA4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82027" y="8064797"/>
              <a:ext cx="1926456" cy="2946649"/>
            </a:xfrm>
            <a:prstGeom prst="rect">
              <a:avLst/>
            </a:prstGeom>
          </p:spPr>
        </p:pic>
        <p:pic>
          <p:nvPicPr>
            <p:cNvPr id="5" name="Gambar 4">
              <a:extLst>
                <a:ext uri="{FF2B5EF4-FFF2-40B4-BE49-F238E27FC236}">
                  <a16:creationId xmlns:a16="http://schemas.microsoft.com/office/drawing/2014/main" id="{DE5406B0-62F9-4C3A-A39B-1351AC45DD8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flipV="1">
              <a:off x="6887591" y="11760190"/>
              <a:ext cx="2684017" cy="1688856"/>
            </a:xfrm>
            <a:prstGeom prst="rect">
              <a:avLst/>
            </a:prstGeom>
          </p:spPr>
        </p:pic>
        <p:pic>
          <p:nvPicPr>
            <p:cNvPr id="6" name="Gambar 5">
              <a:extLst>
                <a:ext uri="{FF2B5EF4-FFF2-40B4-BE49-F238E27FC236}">
                  <a16:creationId xmlns:a16="http://schemas.microsoft.com/office/drawing/2014/main" id="{5C7EEBBD-1137-34C3-3D48-457456B3F44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38759" y="14197791"/>
              <a:ext cx="1854442" cy="27272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8" name="Persegi Panjang: Sudut Lengkung 7">
            <a:extLst>
              <a:ext uri="{FF2B5EF4-FFF2-40B4-BE49-F238E27FC236}">
                <a16:creationId xmlns:a16="http://schemas.microsoft.com/office/drawing/2014/main" id="{A72DF0D7-A846-69FF-BA4F-F3FA19A733B4}"/>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BD92FB4B-4DF5-72B5-A16F-CCEBC235572F}"/>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0" name="Oval 9">
            <a:extLst>
              <a:ext uri="{FF2B5EF4-FFF2-40B4-BE49-F238E27FC236}">
                <a16:creationId xmlns:a16="http://schemas.microsoft.com/office/drawing/2014/main" id="{2E68E5BC-5F9D-4B43-9E9F-6DABD9401FF3}"/>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8" action="ppaction://hlinksldjump"/>
            <a:extLst>
              <a:ext uri="{FF2B5EF4-FFF2-40B4-BE49-F238E27FC236}">
                <a16:creationId xmlns:a16="http://schemas.microsoft.com/office/drawing/2014/main" id="{9620584B-8960-3CAC-C0B6-625EF2F4A909}"/>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2" name="Gambar 11">
            <a:extLst>
              <a:ext uri="{FF2B5EF4-FFF2-40B4-BE49-F238E27FC236}">
                <a16:creationId xmlns:a16="http://schemas.microsoft.com/office/drawing/2014/main" id="{C48BBFFE-C374-EB5D-DFE8-4B7DDDEBA4B5}"/>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3" name="Gambar 12">
            <a:hlinkClick r:id="rId13" action="ppaction://hlinksldjump"/>
            <a:extLst>
              <a:ext uri="{FF2B5EF4-FFF2-40B4-BE49-F238E27FC236}">
                <a16:creationId xmlns:a16="http://schemas.microsoft.com/office/drawing/2014/main" id="{0B7AD43B-8005-6CF8-1EC8-BC14825259BC}"/>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4" name="Gambar 13">
            <a:hlinkClick r:id="rId16" action="ppaction://hlinksldjump"/>
            <a:extLst>
              <a:ext uri="{FF2B5EF4-FFF2-40B4-BE49-F238E27FC236}">
                <a16:creationId xmlns:a16="http://schemas.microsoft.com/office/drawing/2014/main" id="{30E69653-AB3C-A3FC-7454-01A1EB55D483}"/>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5" name="Gambar 14">
            <a:hlinkClick r:id="rId19" action="ppaction://hlinksldjump"/>
            <a:extLst>
              <a:ext uri="{FF2B5EF4-FFF2-40B4-BE49-F238E27FC236}">
                <a16:creationId xmlns:a16="http://schemas.microsoft.com/office/drawing/2014/main" id="{16F67676-A6F4-DEF7-C8C9-EDC80055F5FE}"/>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6" name="Kotak Teks 15">
            <a:extLst>
              <a:ext uri="{FF2B5EF4-FFF2-40B4-BE49-F238E27FC236}">
                <a16:creationId xmlns:a16="http://schemas.microsoft.com/office/drawing/2014/main" id="{39E2C044-3527-5B69-0A94-828346E76C05}"/>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7" name="Kotak Teks 16">
            <a:extLst>
              <a:ext uri="{FF2B5EF4-FFF2-40B4-BE49-F238E27FC236}">
                <a16:creationId xmlns:a16="http://schemas.microsoft.com/office/drawing/2014/main" id="{B3E6C3D2-0C76-FDD3-BA8C-2C4ADEE04834}"/>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8" name="Kotak Teks 17">
            <a:extLst>
              <a:ext uri="{FF2B5EF4-FFF2-40B4-BE49-F238E27FC236}">
                <a16:creationId xmlns:a16="http://schemas.microsoft.com/office/drawing/2014/main" id="{5A766CEC-C06C-5F7E-62F3-6864E7F26144}"/>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9" name="Kotak Teks 18">
            <a:extLst>
              <a:ext uri="{FF2B5EF4-FFF2-40B4-BE49-F238E27FC236}">
                <a16:creationId xmlns:a16="http://schemas.microsoft.com/office/drawing/2014/main" id="{C37FE62A-17C0-8102-2D4F-056FB532B546}"/>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0" name="Persegi Panjang: Sudut Lengkung 19">
            <a:hlinkClick r:id="rId22" action="ppaction://hlinksldjump"/>
            <a:extLst>
              <a:ext uri="{FF2B5EF4-FFF2-40B4-BE49-F238E27FC236}">
                <a16:creationId xmlns:a16="http://schemas.microsoft.com/office/drawing/2014/main" id="{89AFF893-A907-F032-3147-5E3701D8F799}"/>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1" name="Persegi Panjang: Sudut Lengkung 20">
            <a:hlinkClick r:id="rId23" action="ppaction://hlinksldjump"/>
            <a:extLst>
              <a:ext uri="{FF2B5EF4-FFF2-40B4-BE49-F238E27FC236}">
                <a16:creationId xmlns:a16="http://schemas.microsoft.com/office/drawing/2014/main" id="{5896CE39-9972-627C-326A-86FCE25B836C}"/>
              </a:ext>
            </a:extLst>
          </p:cNvPr>
          <p:cNvSpPr/>
          <p:nvPr/>
        </p:nvSpPr>
        <p:spPr>
          <a:xfrm>
            <a:off x="130573" y="1906520"/>
            <a:ext cx="3588152" cy="861239"/>
          </a:xfrm>
          <a:prstGeom prst="roundRect">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2" name="Persegi Panjang: Sudut Lengkung 21">
            <a:hlinkClick r:id="rId24" action="ppaction://hlinksldjump"/>
            <a:extLst>
              <a:ext uri="{FF2B5EF4-FFF2-40B4-BE49-F238E27FC236}">
                <a16:creationId xmlns:a16="http://schemas.microsoft.com/office/drawing/2014/main" id="{9A0D64B3-8B5D-3D67-E38A-81FDC80E6214}"/>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23" name="Setengah Bingkai 22">
            <a:hlinkClick r:id="rId23" action="ppaction://hlinksldjump"/>
            <a:extLst>
              <a:ext uri="{FF2B5EF4-FFF2-40B4-BE49-F238E27FC236}">
                <a16:creationId xmlns:a16="http://schemas.microsoft.com/office/drawing/2014/main" id="{713F19A8-C3FA-AAAA-EF04-3CA5E9F68464}"/>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Setengah Bingkai 23">
            <a:hlinkClick r:id="rId25" action="ppaction://hlinksldjump"/>
            <a:extLst>
              <a:ext uri="{FF2B5EF4-FFF2-40B4-BE49-F238E27FC236}">
                <a16:creationId xmlns:a16="http://schemas.microsoft.com/office/drawing/2014/main" id="{DD1376BE-0071-37BF-F289-8A42DC747515}"/>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27858358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7" name="Grup 6">
            <a:extLst>
              <a:ext uri="{FF2B5EF4-FFF2-40B4-BE49-F238E27FC236}">
                <a16:creationId xmlns:a16="http://schemas.microsoft.com/office/drawing/2014/main" id="{6C2B9C75-E885-B86C-5C8B-B91C66018C0E}"/>
              </a:ext>
            </a:extLst>
          </p:cNvPr>
          <p:cNvGrpSpPr/>
          <p:nvPr/>
        </p:nvGrpSpPr>
        <p:grpSpPr>
          <a:xfrm>
            <a:off x="5208743" y="-5397166"/>
            <a:ext cx="5738614" cy="9948938"/>
            <a:chOff x="5360293" y="7272262"/>
            <a:chExt cx="5738614" cy="99489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94893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559040"/>
              <a:ext cx="4867563" cy="8710077"/>
            </a:xfrm>
            <a:prstGeom prst="rect">
              <a:avLst/>
            </a:prstGeom>
            <a:noFill/>
          </p:spPr>
          <p:txBody>
            <a:bodyPr wrap="square" rtlCol="0">
              <a:spAutoFit/>
            </a:bodyPr>
            <a:lstStyle/>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Menara Pandang.</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Meja dan Kursi.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Gapura Sederhana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p:txBody>
        </p:sp>
        <p:pic>
          <p:nvPicPr>
            <p:cNvPr id="4" name="Gambar 3">
              <a:extLst>
                <a:ext uri="{FF2B5EF4-FFF2-40B4-BE49-F238E27FC236}">
                  <a16:creationId xmlns:a16="http://schemas.microsoft.com/office/drawing/2014/main" id="{4B5D2C9D-FCD6-40C5-63CF-464C968FFA4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82027" y="8064797"/>
              <a:ext cx="1926456" cy="2946649"/>
            </a:xfrm>
            <a:prstGeom prst="rect">
              <a:avLst/>
            </a:prstGeom>
          </p:spPr>
        </p:pic>
        <p:pic>
          <p:nvPicPr>
            <p:cNvPr id="5" name="Gambar 4">
              <a:extLst>
                <a:ext uri="{FF2B5EF4-FFF2-40B4-BE49-F238E27FC236}">
                  <a16:creationId xmlns:a16="http://schemas.microsoft.com/office/drawing/2014/main" id="{DE5406B0-62F9-4C3A-A39B-1351AC45DD8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flipV="1">
              <a:off x="6887591" y="11760190"/>
              <a:ext cx="2684017" cy="1688856"/>
            </a:xfrm>
            <a:prstGeom prst="rect">
              <a:avLst/>
            </a:prstGeom>
          </p:spPr>
        </p:pic>
        <p:pic>
          <p:nvPicPr>
            <p:cNvPr id="6" name="Gambar 5">
              <a:extLst>
                <a:ext uri="{FF2B5EF4-FFF2-40B4-BE49-F238E27FC236}">
                  <a16:creationId xmlns:a16="http://schemas.microsoft.com/office/drawing/2014/main" id="{5C7EEBBD-1137-34C3-3D48-457456B3F44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38759" y="14197791"/>
              <a:ext cx="1854442" cy="27272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8" name="Persegi Panjang: Sudut Lengkung 7">
            <a:extLst>
              <a:ext uri="{FF2B5EF4-FFF2-40B4-BE49-F238E27FC236}">
                <a16:creationId xmlns:a16="http://schemas.microsoft.com/office/drawing/2014/main" id="{1902F52A-6CE9-8067-5BC1-97BA6E5904AE}"/>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599AB676-46FC-C680-F3CC-F4FAC0F86AFB}"/>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0" name="Oval 9">
            <a:extLst>
              <a:ext uri="{FF2B5EF4-FFF2-40B4-BE49-F238E27FC236}">
                <a16:creationId xmlns:a16="http://schemas.microsoft.com/office/drawing/2014/main" id="{5160AE13-4207-C686-7360-CB466CD0C8A2}"/>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8" action="ppaction://hlinksldjump"/>
            <a:extLst>
              <a:ext uri="{FF2B5EF4-FFF2-40B4-BE49-F238E27FC236}">
                <a16:creationId xmlns:a16="http://schemas.microsoft.com/office/drawing/2014/main" id="{11182D4C-3D39-5B18-0DC7-E415A03F4031}"/>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2" name="Gambar 11">
            <a:extLst>
              <a:ext uri="{FF2B5EF4-FFF2-40B4-BE49-F238E27FC236}">
                <a16:creationId xmlns:a16="http://schemas.microsoft.com/office/drawing/2014/main" id="{BD8B20CE-2279-6592-A62C-EE7D06B9D105}"/>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3" name="Gambar 12">
            <a:hlinkClick r:id="rId13" action="ppaction://hlinksldjump"/>
            <a:extLst>
              <a:ext uri="{FF2B5EF4-FFF2-40B4-BE49-F238E27FC236}">
                <a16:creationId xmlns:a16="http://schemas.microsoft.com/office/drawing/2014/main" id="{7769158E-8548-7268-F66B-EAC3518DCDB0}"/>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4" name="Gambar 13">
            <a:hlinkClick r:id="rId16" action="ppaction://hlinksldjump"/>
            <a:extLst>
              <a:ext uri="{FF2B5EF4-FFF2-40B4-BE49-F238E27FC236}">
                <a16:creationId xmlns:a16="http://schemas.microsoft.com/office/drawing/2014/main" id="{8C25FC5F-FEC3-5227-795C-83012CB0C11E}"/>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5" name="Gambar 14">
            <a:hlinkClick r:id="rId19" action="ppaction://hlinksldjump"/>
            <a:extLst>
              <a:ext uri="{FF2B5EF4-FFF2-40B4-BE49-F238E27FC236}">
                <a16:creationId xmlns:a16="http://schemas.microsoft.com/office/drawing/2014/main" id="{65BF5D8C-8801-FEBD-1824-58E56E5CC74D}"/>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6" name="Kotak Teks 15">
            <a:extLst>
              <a:ext uri="{FF2B5EF4-FFF2-40B4-BE49-F238E27FC236}">
                <a16:creationId xmlns:a16="http://schemas.microsoft.com/office/drawing/2014/main" id="{466EE649-788A-A484-51A3-8989BF5428DA}"/>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7" name="Kotak Teks 16">
            <a:extLst>
              <a:ext uri="{FF2B5EF4-FFF2-40B4-BE49-F238E27FC236}">
                <a16:creationId xmlns:a16="http://schemas.microsoft.com/office/drawing/2014/main" id="{AA4832AC-D34C-7432-33C8-F58DD84E088B}"/>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8" name="Kotak Teks 17">
            <a:extLst>
              <a:ext uri="{FF2B5EF4-FFF2-40B4-BE49-F238E27FC236}">
                <a16:creationId xmlns:a16="http://schemas.microsoft.com/office/drawing/2014/main" id="{B8BAB100-DAEE-A542-7AAE-73A140F12104}"/>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9" name="Kotak Teks 18">
            <a:extLst>
              <a:ext uri="{FF2B5EF4-FFF2-40B4-BE49-F238E27FC236}">
                <a16:creationId xmlns:a16="http://schemas.microsoft.com/office/drawing/2014/main" id="{2C29D608-FD76-B953-4781-1D6F8981F7EA}"/>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0" name="Persegi Panjang: Sudut Lengkung 19">
            <a:hlinkClick r:id="rId22" action="ppaction://hlinksldjump"/>
            <a:extLst>
              <a:ext uri="{FF2B5EF4-FFF2-40B4-BE49-F238E27FC236}">
                <a16:creationId xmlns:a16="http://schemas.microsoft.com/office/drawing/2014/main" id="{6A90F91C-F420-8A0D-203D-C8D8D68311E0}"/>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1" name="Persegi Panjang: Sudut Lengkung 20">
            <a:hlinkClick r:id="rId23" action="ppaction://hlinksldjump"/>
            <a:extLst>
              <a:ext uri="{FF2B5EF4-FFF2-40B4-BE49-F238E27FC236}">
                <a16:creationId xmlns:a16="http://schemas.microsoft.com/office/drawing/2014/main" id="{82057DE6-8DC6-9570-860B-BB7A7C4AAE0E}"/>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2" name="Persegi Panjang: Sudut Lengkung 21">
            <a:hlinkClick r:id="rId24" action="ppaction://hlinksldjump"/>
            <a:extLst>
              <a:ext uri="{FF2B5EF4-FFF2-40B4-BE49-F238E27FC236}">
                <a16:creationId xmlns:a16="http://schemas.microsoft.com/office/drawing/2014/main" id="{7076FF21-B5C8-E7C6-D2F2-37D5ACD9C794}"/>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23" name="Setengah Bingkai 22">
            <a:hlinkClick r:id="rId25" action="ppaction://hlinksldjump"/>
            <a:extLst>
              <a:ext uri="{FF2B5EF4-FFF2-40B4-BE49-F238E27FC236}">
                <a16:creationId xmlns:a16="http://schemas.microsoft.com/office/drawing/2014/main" id="{AA589520-41DB-B4F9-02B5-B01EF336E1CE}"/>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13021407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3F964BC4-875B-B4F6-230B-A61E1CDBD74A}"/>
              </a:ext>
            </a:extLst>
          </p:cNvPr>
          <p:cNvSpPr/>
          <p:nvPr/>
        </p:nvSpPr>
        <p:spPr>
          <a:xfrm>
            <a:off x="-1317363" y="-2763859"/>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Setengah Bingkai 12">
            <a:extLst>
              <a:ext uri="{FF2B5EF4-FFF2-40B4-BE49-F238E27FC236}">
                <a16:creationId xmlns:a16="http://schemas.microsoft.com/office/drawing/2014/main" id="{A84E557A-004D-B70E-C550-B1FEC31495ED}"/>
              </a:ext>
            </a:extLst>
          </p:cNvPr>
          <p:cNvSpPr/>
          <p:nvPr/>
        </p:nvSpPr>
        <p:spPr>
          <a:xfrm rot="8256169">
            <a:off x="20652775" y="8294576"/>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4" name="Persegi Panjang: Sudut Lengkung 13">
            <a:extLst>
              <a:ext uri="{FF2B5EF4-FFF2-40B4-BE49-F238E27FC236}">
                <a16:creationId xmlns:a16="http://schemas.microsoft.com/office/drawing/2014/main" id="{233D7DCF-4DF4-A5CF-69F5-753996482095}"/>
              </a:ext>
            </a:extLst>
          </p:cNvPr>
          <p:cNvSpPr/>
          <p:nvPr/>
        </p:nvSpPr>
        <p:spPr>
          <a:xfrm>
            <a:off x="14102847" y="6725488"/>
            <a:ext cx="692740" cy="85361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Setengah Bingkai 11">
            <a:extLst>
              <a:ext uri="{FF2B5EF4-FFF2-40B4-BE49-F238E27FC236}">
                <a16:creationId xmlns:a16="http://schemas.microsoft.com/office/drawing/2014/main" id="{618F96D4-BB49-8971-CE6F-11172DD63D33}"/>
              </a:ext>
            </a:extLst>
          </p:cNvPr>
          <p:cNvSpPr/>
          <p:nvPr/>
        </p:nvSpPr>
        <p:spPr>
          <a:xfrm rot="8256169">
            <a:off x="14912128" y="6976031"/>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 name="Kotak Teks 3">
            <a:extLst>
              <a:ext uri="{FF2B5EF4-FFF2-40B4-BE49-F238E27FC236}">
                <a16:creationId xmlns:a16="http://schemas.microsoft.com/office/drawing/2014/main" id="{2992AF3B-3F8A-AC7A-8A4C-ABFCE1757ECA}"/>
              </a:ext>
            </a:extLst>
          </p:cNvPr>
          <p:cNvSpPr txBox="1"/>
          <p:nvPr/>
        </p:nvSpPr>
        <p:spPr>
          <a:xfrm>
            <a:off x="3755420" y="1733393"/>
            <a:ext cx="4734154" cy="1015663"/>
          </a:xfrm>
          <a:prstGeom prst="rect">
            <a:avLst/>
          </a:prstGeom>
          <a:noFill/>
        </p:spPr>
        <p:txBody>
          <a:bodyPr wrap="square" rtlCol="0">
            <a:spAutoFit/>
          </a:bodyPr>
          <a:lstStyle/>
          <a:p>
            <a:pPr algn="ctr"/>
            <a:r>
              <a:rPr lang="id-ID" sz="6000" dirty="0">
                <a:solidFill>
                  <a:schemeClr val="bg1"/>
                </a:solidFill>
                <a:latin typeface="Arial Black" panose="020B0A04020102020204" pitchFamily="34" charset="0"/>
              </a:rPr>
              <a:t>KELUAR??</a:t>
            </a:r>
            <a:endParaRPr lang="id-ID" sz="3600" dirty="0">
              <a:solidFill>
                <a:schemeClr val="bg1"/>
              </a:solidFill>
              <a:latin typeface="Arial Black" panose="020B0A04020102020204" pitchFamily="34" charset="0"/>
            </a:endParaRPr>
          </a:p>
        </p:txBody>
      </p:sp>
      <p:sp>
        <p:nvSpPr>
          <p:cNvPr id="5" name="Persegi Panjang: Sudut Lengkung 4">
            <a:hlinkClick r:id="" action="ppaction://hlinkshowjump?jump=endshow"/>
            <a:extLst>
              <a:ext uri="{FF2B5EF4-FFF2-40B4-BE49-F238E27FC236}">
                <a16:creationId xmlns:a16="http://schemas.microsoft.com/office/drawing/2014/main" id="{6C9E7D49-5756-F523-3D05-891C302BD365}"/>
              </a:ext>
            </a:extLst>
          </p:cNvPr>
          <p:cNvSpPr/>
          <p:nvPr/>
        </p:nvSpPr>
        <p:spPr>
          <a:xfrm>
            <a:off x="1665607" y="3313842"/>
            <a:ext cx="3235569" cy="1717425"/>
          </a:xfrm>
          <a:prstGeom prst="roundRect">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6000" b="1" dirty="0">
                <a:solidFill>
                  <a:schemeClr val="tx1"/>
                </a:solidFill>
                <a:latin typeface="Ink Free" panose="03080402000500000000" pitchFamily="66" charset="0"/>
              </a:rPr>
              <a:t>YA</a:t>
            </a:r>
          </a:p>
        </p:txBody>
      </p:sp>
      <p:sp>
        <p:nvSpPr>
          <p:cNvPr id="9" name="Persegi Panjang: Sudut Lengkung 8">
            <a:hlinkClick r:id="rId4" action="ppaction://hlinksldjump"/>
            <a:extLst>
              <a:ext uri="{FF2B5EF4-FFF2-40B4-BE49-F238E27FC236}">
                <a16:creationId xmlns:a16="http://schemas.microsoft.com/office/drawing/2014/main" id="{1FBA7314-239A-C309-5599-D96F16D18E52}"/>
              </a:ext>
            </a:extLst>
          </p:cNvPr>
          <p:cNvSpPr/>
          <p:nvPr/>
        </p:nvSpPr>
        <p:spPr>
          <a:xfrm>
            <a:off x="7290824" y="3313842"/>
            <a:ext cx="3235569" cy="1717425"/>
          </a:xfrm>
          <a:prstGeom prst="roundRect">
            <a:avLst/>
          </a:prstGeom>
          <a:solidFill>
            <a:schemeClr val="bg1"/>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6000" b="1" dirty="0">
                <a:solidFill>
                  <a:schemeClr val="tx1"/>
                </a:solidFill>
                <a:latin typeface="Ink Free" panose="03080402000500000000" pitchFamily="66" charset="0"/>
              </a:rPr>
              <a:t>Tidak</a:t>
            </a:r>
          </a:p>
        </p:txBody>
      </p:sp>
    </p:spTree>
    <p:custDataLst>
      <p:tags r:id="rId1"/>
    </p:custDataLst>
    <p:extLst>
      <p:ext uri="{BB962C8B-B14F-4D97-AF65-F5344CB8AC3E}">
        <p14:creationId xmlns:p14="http://schemas.microsoft.com/office/powerpoint/2010/main" val="6317877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7E312353-58E2-D1D2-7142-3C6943BAC51C}"/>
              </a:ext>
            </a:extLst>
          </p:cNvPr>
          <p:cNvGrpSpPr/>
          <p:nvPr/>
        </p:nvGrpSpPr>
        <p:grpSpPr>
          <a:xfrm>
            <a:off x="5360293" y="932422"/>
            <a:ext cx="5738614" cy="7055779"/>
            <a:chOff x="5360293" y="7272262"/>
            <a:chExt cx="5738614" cy="7055779"/>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7055779"/>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6555641"/>
            </a:xfrm>
            <a:prstGeom prst="rect">
              <a:avLst/>
            </a:prstGeom>
            <a:noFill/>
          </p:spPr>
          <p:txBody>
            <a:bodyPr wrap="square" rtlCol="0">
              <a:spAutoFit/>
            </a:bodyPr>
            <a:lstStyle/>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teknik kepramukaan yang menggabungkan tongkat dengan bantuan tali untuk membentuk suatu objek bangunan (rangka). Dalam aplikasinya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dapat bermanfaat untuk menunjang kegiatan di lapangan. Contoh seperti tiang bendera, menara, gapura, dan bahkan alat medis darurat (tandu).</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salah satu teknik kepramukaan dengan memanfaatkan tongkat dan tali untuk membentuk sebuah model atau bentuk. Pada dasarnya teknik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ini merupakan teknik dasar untuk membuat sebuah objek bangunan yang ada di dunia nyata. Hanya saja bahan bakunya menggunakan tali dan kayu (Pramuka). Berbagai model seperti tiang bendera, jembatan, menara, dan lain sebagainya dapat dibentuk dengan menggunakan kombinasi tongkat dan tali.</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58930B0A-7369-40D9-FAAA-12736CC187EB}"/>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9211D5B7-6109-E5CA-9CD3-FC03E50FB479}"/>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3B1AC9ED-67FF-B5F2-F317-7B054A36F586}"/>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C72935DC-5B96-94D2-7CED-9ECF5AB91A2B}"/>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533C0047-4F78-F9AD-5823-5D3F8417FFE9}"/>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605186AE-BCAF-0B1C-7353-8DA2288AA4EB}"/>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B7B9E0B2-7289-4F21-6349-C101BCDA16B4}"/>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D3E86391-9B1E-2F44-B590-02AE5F561282}"/>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CF74E1EE-8BAC-0E3A-1A7B-530D76079639}"/>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1681D506-54B8-CF06-50C6-CDF3CF689975}"/>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0453F287-2FF3-29DA-C657-DAD889CCC37B}"/>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DD319765-31D3-09EE-490A-67B7305DCCDF}"/>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Persegi Panjang: Sudut Lengkung 16">
            <a:hlinkClick r:id="rId19" action="ppaction://hlinksldjump"/>
            <a:extLst>
              <a:ext uri="{FF2B5EF4-FFF2-40B4-BE49-F238E27FC236}">
                <a16:creationId xmlns:a16="http://schemas.microsoft.com/office/drawing/2014/main" id="{9F1858AF-EB93-966D-6B43-53D6D92D1470}"/>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8" name="Persegi Panjang: Sudut Lengkung 17">
            <a:hlinkClick r:id="rId20" action="ppaction://hlinksldjump"/>
            <a:extLst>
              <a:ext uri="{FF2B5EF4-FFF2-40B4-BE49-F238E27FC236}">
                <a16:creationId xmlns:a16="http://schemas.microsoft.com/office/drawing/2014/main" id="{4EB84112-DA73-E0FE-ED60-CEF6B20E0CA1}"/>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19" name="Persegi Panjang: Sudut Lengkung 18">
            <a:hlinkClick r:id="rId21" action="ppaction://hlinksldjump"/>
            <a:extLst>
              <a:ext uri="{FF2B5EF4-FFF2-40B4-BE49-F238E27FC236}">
                <a16:creationId xmlns:a16="http://schemas.microsoft.com/office/drawing/2014/main" id="{5FBA30EC-BB92-58A9-C6E0-9F4B7896D491}"/>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20" name="Setengah Bingkai 19">
            <a:hlinkClick r:id="rId22" action="ppaction://hlinksldjump"/>
            <a:extLst>
              <a:ext uri="{FF2B5EF4-FFF2-40B4-BE49-F238E27FC236}">
                <a16:creationId xmlns:a16="http://schemas.microsoft.com/office/drawing/2014/main" id="{66F4801F-31D7-68A9-2576-6752FB290060}"/>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31767503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7E312353-58E2-D1D2-7142-3C6943BAC51C}"/>
              </a:ext>
            </a:extLst>
          </p:cNvPr>
          <p:cNvGrpSpPr/>
          <p:nvPr/>
        </p:nvGrpSpPr>
        <p:grpSpPr>
          <a:xfrm>
            <a:off x="5360293" y="-2664218"/>
            <a:ext cx="5738614" cy="7055779"/>
            <a:chOff x="5360293" y="7272262"/>
            <a:chExt cx="5738614" cy="7055779"/>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7055779"/>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6555641"/>
            </a:xfrm>
            <a:prstGeom prst="rect">
              <a:avLst/>
            </a:prstGeom>
            <a:noFill/>
          </p:spPr>
          <p:txBody>
            <a:bodyPr wrap="square" rtlCol="0">
              <a:spAutoFit/>
            </a:bodyPr>
            <a:lstStyle/>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teknik kepramukaan yang menggabungkan tongkat dengan bantuan tali untuk membentuk suatu objek bangunan (rangka). Dalam aplikasinya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dapat bermanfaat untuk menunjang kegiatan di lapangan. Contoh seperti tiang bendera, menara, gapura, dan bahkan alat medis darurat (tandu).</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salah satu teknik kepramukaan dengan memanfaatkan tongkat dan tali untuk membentuk sebuah model atau bentuk. Pada dasarnya teknik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pionering</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ini merupakan teknik dasar untuk membuat sebuah objek bangunan yang ada di dunia nyata. Hanya saja bahan bakunya menggunakan tali dan kayu (Pramuka). Berbagai model seperti tiang bendera, jembatan, menara, dan lain sebagainya dapat dibentuk dengan menggunakan kombinasi tongkat dan tali.</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C011E86D-DDA7-8C80-E030-2DCF3A491EFB}"/>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3E92210B-F8A9-F0A7-E38C-17AA3D8D0031}"/>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DF545AD7-0791-3AAF-E117-EED23F2C2B0E}"/>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E15A3E94-657D-A489-45B1-FEDF627388A6}"/>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9A2C0E42-6D95-3561-E06A-1FF1375F27D8}"/>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1BB398E4-E1AA-7F1E-C8E7-65A158A26ED2}"/>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269E9430-DF6B-105F-C90A-1117CB65185F}"/>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1F0EDD7A-8B02-368A-768A-4E4ACE07B9E9}"/>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86DF3FDF-7969-4A47-429C-C164377ADD96}"/>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A053A684-095F-8C3D-8290-D3B6EDBF2025}"/>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CF82DB16-8AD1-7FD2-F35A-407A228DA690}"/>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1CEBD9F1-EAF4-6602-395B-567A2A99393F}"/>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Persegi Panjang: Sudut Lengkung 16">
            <a:hlinkClick r:id="rId19" action="ppaction://hlinksldjump"/>
            <a:extLst>
              <a:ext uri="{FF2B5EF4-FFF2-40B4-BE49-F238E27FC236}">
                <a16:creationId xmlns:a16="http://schemas.microsoft.com/office/drawing/2014/main" id="{388ECECC-E939-8691-9B86-23CA8DA940AE}"/>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8" name="Persegi Panjang: Sudut Lengkung 17">
            <a:hlinkClick r:id="rId20" action="ppaction://hlinksldjump"/>
            <a:extLst>
              <a:ext uri="{FF2B5EF4-FFF2-40B4-BE49-F238E27FC236}">
                <a16:creationId xmlns:a16="http://schemas.microsoft.com/office/drawing/2014/main" id="{36DA8720-BA0F-D24C-B75B-55C23D29094E}"/>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19" name="Persegi Panjang: Sudut Lengkung 18">
            <a:hlinkClick r:id="rId21" action="ppaction://hlinksldjump"/>
            <a:extLst>
              <a:ext uri="{FF2B5EF4-FFF2-40B4-BE49-F238E27FC236}">
                <a16:creationId xmlns:a16="http://schemas.microsoft.com/office/drawing/2014/main" id="{EF3F4AE3-FCAD-0488-8618-6CB056D74EA0}"/>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20" name="Setengah Bingkai 19">
            <a:hlinkClick r:id="rId19" action="ppaction://hlinksldjump"/>
            <a:extLst>
              <a:ext uri="{FF2B5EF4-FFF2-40B4-BE49-F238E27FC236}">
                <a16:creationId xmlns:a16="http://schemas.microsoft.com/office/drawing/2014/main" id="{03B9074A-4ED5-2943-A6B3-CC5DC3530F18}"/>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4455151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953B4C49-E8FE-2741-ED20-509421BB063B}"/>
              </a:ext>
            </a:extLst>
          </p:cNvPr>
          <p:cNvGrpSpPr/>
          <p:nvPr/>
        </p:nvGrpSpPr>
        <p:grpSpPr>
          <a:xfrm>
            <a:off x="5360293" y="1176262"/>
            <a:ext cx="5738614" cy="5209119"/>
            <a:chOff x="5360293" y="7272262"/>
            <a:chExt cx="5738614" cy="5209119"/>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5209119"/>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453942"/>
              <a:ext cx="4867563" cy="4708981"/>
            </a:xfrm>
            <a:prstGeom prst="rect">
              <a:avLst/>
            </a:prstGeom>
            <a:noFill/>
          </p:spPr>
          <p:txBody>
            <a:bodyPr wrap="square" rtlCol="0">
              <a:spAutoFit/>
            </a:bodyPr>
            <a:lstStyle/>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Tujuan dari dilakukannya kegiatan baris berbaris dalam pramuka antara lain sebagai berikut :</a:t>
              </a:r>
            </a:p>
            <a:p>
              <a:pPr marL="457200" indent="-457200" algn="just">
                <a:buFont typeface="+mj-lt"/>
                <a:buAutoNum type="arabicPeriod"/>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Menumbuhkan sikap jasmani yang tegap tangkas, disiplin, dan bertanggungjawab</a:t>
              </a:r>
            </a:p>
            <a:p>
              <a:pPr marL="457200" indent="-457200" algn="just">
                <a:buFont typeface="+mj-lt"/>
                <a:buAutoNum type="arabicPeriod"/>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Melatih untuk menumbuhkan sikap disiplin terhadap tugas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diatas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kepentingan pribadi</a:t>
              </a:r>
            </a:p>
            <a:p>
              <a:pPr marL="457200" indent="-457200" algn="just">
                <a:buFont typeface="+mj-lt"/>
                <a:buAutoNum type="arabicPeriod"/>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Melatih jiwa yang bertanggungjawab, serta dapat melakukan tindakan yang tidak merugikan</a:t>
              </a:r>
            </a:p>
            <a:p>
              <a:pPr marL="457200" indent="-457200" algn="just">
                <a:buFont typeface="+mj-lt"/>
                <a:buAutoNum type="arabicPeriod"/>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Menghormati pemimpin yang memimpin dan memberikan arahan</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8" name="Persegi Panjang: Sudut Lengkung 37">
            <a:hlinkClick r:id="rId5" action="ppaction://hlinksldjump"/>
            <a:extLst>
              <a:ext uri="{FF2B5EF4-FFF2-40B4-BE49-F238E27FC236}">
                <a16:creationId xmlns:a16="http://schemas.microsoft.com/office/drawing/2014/main" id="{E43D2AFB-6E34-DA36-6D78-8224A96B7EFD}"/>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9" name="Persegi Panjang: Sudut Lengkung 38">
            <a:hlinkClick r:id="rId6" action="ppaction://hlinksldjump"/>
            <a:extLst>
              <a:ext uri="{FF2B5EF4-FFF2-40B4-BE49-F238E27FC236}">
                <a16:creationId xmlns:a16="http://schemas.microsoft.com/office/drawing/2014/main" id="{610D3C8A-12E0-D5F8-30DE-83B45E12B6C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40" name="Persegi Panjang: Sudut Lengkung 39">
            <a:hlinkClick r:id="rId7" action="ppaction://hlinksldjump"/>
            <a:extLst>
              <a:ext uri="{FF2B5EF4-FFF2-40B4-BE49-F238E27FC236}">
                <a16:creationId xmlns:a16="http://schemas.microsoft.com/office/drawing/2014/main" id="{A3C4B49C-6CA9-06FC-CA77-C3AB41E90309}"/>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5" name="Persegi Panjang: Sudut Lengkung 4">
            <a:extLst>
              <a:ext uri="{FF2B5EF4-FFF2-40B4-BE49-F238E27FC236}">
                <a16:creationId xmlns:a16="http://schemas.microsoft.com/office/drawing/2014/main" id="{2B1CEACE-7D9E-02C8-8D6F-7C9491C186C5}"/>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289040F0-0DAD-AC7A-7915-4D19E2AEA9B2}"/>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1E1D3536-353A-88C4-03DB-A2A7676FCA28}"/>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8" action="ppaction://hlinksldjump"/>
            <a:extLst>
              <a:ext uri="{FF2B5EF4-FFF2-40B4-BE49-F238E27FC236}">
                <a16:creationId xmlns:a16="http://schemas.microsoft.com/office/drawing/2014/main" id="{A8F411C6-F271-3DD7-7BCB-BE0C3344E64B}"/>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51F53974-D169-1011-6290-527B93B36179}"/>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3" action="ppaction://hlinksldjump"/>
            <a:extLst>
              <a:ext uri="{FF2B5EF4-FFF2-40B4-BE49-F238E27FC236}">
                <a16:creationId xmlns:a16="http://schemas.microsoft.com/office/drawing/2014/main" id="{D6DF5393-E65E-9CD7-A974-304A8BAF39B9}"/>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6" action="ppaction://hlinksldjump"/>
            <a:extLst>
              <a:ext uri="{FF2B5EF4-FFF2-40B4-BE49-F238E27FC236}">
                <a16:creationId xmlns:a16="http://schemas.microsoft.com/office/drawing/2014/main" id="{EFE84890-ACCB-F00A-A613-770E34EF3F07}"/>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9" action="ppaction://hlinksldjump"/>
            <a:extLst>
              <a:ext uri="{FF2B5EF4-FFF2-40B4-BE49-F238E27FC236}">
                <a16:creationId xmlns:a16="http://schemas.microsoft.com/office/drawing/2014/main" id="{5DEAEEED-DB42-9CE0-630F-95B64854FB4C}"/>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46EA2D52-0785-7C39-CC03-343E891BBEA6}"/>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4AF24982-BF7E-6234-4DF2-9F446CD7C169}"/>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D0FEDFAE-F767-3490-9F8C-B917D9E7B2BC}"/>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EF9A093B-301A-BFDD-143A-DAC0C382803A}"/>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22" action="ppaction://hlinksldjump"/>
            <a:extLst>
              <a:ext uri="{FF2B5EF4-FFF2-40B4-BE49-F238E27FC236}">
                <a16:creationId xmlns:a16="http://schemas.microsoft.com/office/drawing/2014/main" id="{59B33074-3FFA-238F-929C-4B14F217BE9B}"/>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18259175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953B4C49-E8FE-2741-ED20-509421BB063B}"/>
              </a:ext>
            </a:extLst>
          </p:cNvPr>
          <p:cNvGrpSpPr/>
          <p:nvPr/>
        </p:nvGrpSpPr>
        <p:grpSpPr>
          <a:xfrm>
            <a:off x="5360293" y="-484898"/>
            <a:ext cx="5738614" cy="5209119"/>
            <a:chOff x="5360293" y="7272262"/>
            <a:chExt cx="5738614" cy="5209119"/>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5209119"/>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453942"/>
              <a:ext cx="4867563" cy="4708981"/>
            </a:xfrm>
            <a:prstGeom prst="rect">
              <a:avLst/>
            </a:prstGeom>
            <a:noFill/>
          </p:spPr>
          <p:txBody>
            <a:bodyPr wrap="square" rtlCol="0">
              <a:spAutoFit/>
            </a:bodyPr>
            <a:lstStyle/>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Tujuan dari dilakukannya kegiatan baris berbaris dalam pramuka antara lain sebagai berikut :</a:t>
              </a:r>
            </a:p>
            <a:p>
              <a:pPr marL="457200" indent="-457200" algn="just">
                <a:buFont typeface="+mj-lt"/>
                <a:buAutoNum type="arabicPeriod"/>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Menumbuhkan sikap jasmani yang tegap tangkas, disiplin, dan bertanggungjawab</a:t>
              </a:r>
            </a:p>
            <a:p>
              <a:pPr marL="457200" indent="-457200" algn="just">
                <a:buFont typeface="+mj-lt"/>
                <a:buAutoNum type="arabicPeriod"/>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Melatih untuk menumbuhkan sikap disiplin terhadap tugas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diatas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kepentingan pribadi</a:t>
              </a:r>
            </a:p>
            <a:p>
              <a:pPr marL="457200" indent="-457200" algn="just">
                <a:buFont typeface="+mj-lt"/>
                <a:buAutoNum type="arabicPeriod"/>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Melatih jiwa yang bertanggungjawab, serta dapat melakukan tindakan yang tidak merugikan</a:t>
              </a:r>
            </a:p>
            <a:p>
              <a:pPr marL="457200" indent="-457200" algn="just">
                <a:buFont typeface="+mj-lt"/>
                <a:buAutoNum type="arabicPeriod"/>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Menghormati pemimpin yang memimpin dan memberikan arahan</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1B4B6514-0C99-DD42-311D-9AFE7047977F}"/>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B9705250-6F2D-8E6B-EE27-C0E95170DC48}"/>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5812E2B9-CBD0-58B3-6442-B0A6F5A906B9}"/>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48FBBD80-775C-FD87-404D-5A03C9FBC4AF}"/>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60410F5E-9BE3-5A52-6A42-B44C29448AE3}"/>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AB3598FC-CA60-61C0-F55F-F06E150C375B}"/>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791B389A-B792-41AC-5EAE-FB831D7FFB97}"/>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7EFE5B2E-CD80-2E7E-C4DA-C46A11359A47}"/>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92F18020-38F3-2CDB-E561-4E56C6E6B9F3}"/>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8125BC5C-D30F-DDBA-5159-2A1D29F0A56F}"/>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54438367-1313-30A3-D730-AC17BC2D2C9E}"/>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21820A98-AA53-956E-AD5C-736379C11303}"/>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36EFFC48-25A1-502C-F88B-46BED12FC90F}"/>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9" name="Persegi Panjang: Sudut Lengkung 18">
            <a:hlinkClick r:id="rId20" action="ppaction://hlinksldjump"/>
            <a:extLst>
              <a:ext uri="{FF2B5EF4-FFF2-40B4-BE49-F238E27FC236}">
                <a16:creationId xmlns:a16="http://schemas.microsoft.com/office/drawing/2014/main" id="{3CB64C35-C252-E1FC-43E6-6015AB55128B}"/>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0" name="Persegi Panjang: Sudut Lengkung 19">
            <a:hlinkClick r:id="rId21" action="ppaction://hlinksldjump"/>
            <a:extLst>
              <a:ext uri="{FF2B5EF4-FFF2-40B4-BE49-F238E27FC236}">
                <a16:creationId xmlns:a16="http://schemas.microsoft.com/office/drawing/2014/main" id="{F4517D1B-2DEE-5443-3583-E49AC014FA2F}"/>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1" name="Persegi Panjang: Sudut Lengkung 20">
            <a:hlinkClick r:id="rId19" action="ppaction://hlinksldjump"/>
            <a:extLst>
              <a:ext uri="{FF2B5EF4-FFF2-40B4-BE49-F238E27FC236}">
                <a16:creationId xmlns:a16="http://schemas.microsoft.com/office/drawing/2014/main" id="{8E28B8F7-AA51-85DB-409D-33ACDF815B0A}"/>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727218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EB4C6B79-76C5-2BC3-2BB3-CE1A1890CDC6}"/>
              </a:ext>
            </a:extLst>
          </p:cNvPr>
          <p:cNvGrpSpPr/>
          <p:nvPr/>
        </p:nvGrpSpPr>
        <p:grpSpPr>
          <a:xfrm>
            <a:off x="5360293" y="932422"/>
            <a:ext cx="5738614" cy="13519087"/>
            <a:chOff x="5360293" y="7272262"/>
            <a:chExt cx="5738614" cy="13519087"/>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13519087"/>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13018949"/>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Dalam baris berbaris ada tiga macam aba-aba yaitu: aba-aba petunjuk. aba-aba peringatan. aba-aba pelaksanaan.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Aba-aba petunjuk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Dipergunakan untuk menegaskan maksud dari aba – aba peringatan/pelaksanaan. Misalnya:</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Untuk perhatian – istirahat di tempat = GERAK</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Untuk istirahat – bubar = JALAN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Aba-aba Peringatan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Ialah inti dari perintah yang cukup jelas untuk dapat dilaksanakan tanpa ragu –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ragu.Misalnya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Lencang Kanan = GERAK dan bukan lencang = Kanan</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Istirahat di tempat = GERAK dan bukan Di tempat = Istirahat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Aba-aba Pelaksana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Ketegasan mengenai saat untuk melaksanakan aba – aba petunjuk/peringatan dengan cara serentak atau berturut – turut. Aba – aba pelaksanaan yang dipakai adalah:</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Digunakan untuk gerakan – gerakan  tanpa meninggalkan  tempat yang menggunakan kaki dan gerakan – gerakan yang memakai anggota tubuh lain, baik dalam keadaan berjalan maupun berhenti.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JALAN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Digunakan untuk gerakan – gerakan kaki yang dilakukan dengan meninggalkan tempat.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MULAI</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Aba – aba “Mulai” dipergunakan untuk dipakai pada pelaksanaan perintah yang harus dikerjakan berturut – turut.</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1AD04BE8-91C1-709A-9377-DF5F3D70C33C}"/>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121FAC1E-F38B-13E8-BA44-984AE4BFECEA}"/>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239D442C-0F1B-F3DC-5A5D-CB102EA5AAE2}"/>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C9B5658B-2AE4-B3DE-826F-ECEF30317561}"/>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B5944B01-4F07-5A58-CEFC-105B75B7FF33}"/>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792BA8AF-F852-01BF-A93A-A83BE952CEE0}"/>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80A56148-644F-D7F7-C8D7-D5ADB1903EA3}"/>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927E15CB-66B2-8839-44EA-D16DC8C0D665}"/>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FDC8F5C8-06D3-C7F9-5A5D-41E3303C4185}"/>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3E113B8A-0B5F-A8F9-9A52-09560CDD6067}"/>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FDA19177-A22B-C949-8717-E4E704FA7393}"/>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33CA20BC-D0C6-E872-3586-5797A30836D2}"/>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8" name="Setengah Bingkai 17">
            <a:hlinkClick r:id="rId19" action="ppaction://hlinksldjump"/>
            <a:extLst>
              <a:ext uri="{FF2B5EF4-FFF2-40B4-BE49-F238E27FC236}">
                <a16:creationId xmlns:a16="http://schemas.microsoft.com/office/drawing/2014/main" id="{E37AAC92-17B6-6B70-D234-97E8586DF444}"/>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9" name="Persegi Panjang: Sudut Lengkung 18">
            <a:hlinkClick r:id="rId20" action="ppaction://hlinksldjump"/>
            <a:extLst>
              <a:ext uri="{FF2B5EF4-FFF2-40B4-BE49-F238E27FC236}">
                <a16:creationId xmlns:a16="http://schemas.microsoft.com/office/drawing/2014/main" id="{5FBF138C-620B-9B2A-485A-E1E00E849380}"/>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0" name="Persegi Panjang: Sudut Lengkung 19">
            <a:hlinkClick r:id="rId21" action="ppaction://hlinksldjump"/>
            <a:extLst>
              <a:ext uri="{FF2B5EF4-FFF2-40B4-BE49-F238E27FC236}">
                <a16:creationId xmlns:a16="http://schemas.microsoft.com/office/drawing/2014/main" id="{BCBF0246-14E2-0DCD-98BC-66248E26FF49}"/>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1" name="Persegi Panjang: Sudut Lengkung 20">
            <a:hlinkClick r:id="rId22" action="ppaction://hlinksldjump"/>
            <a:extLst>
              <a:ext uri="{FF2B5EF4-FFF2-40B4-BE49-F238E27FC236}">
                <a16:creationId xmlns:a16="http://schemas.microsoft.com/office/drawing/2014/main" id="{B48BB25D-19BC-5727-73C4-96079821FEB2}"/>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9701352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EB4C6B79-76C5-2BC3-2BB3-CE1A1890CDC6}"/>
              </a:ext>
            </a:extLst>
          </p:cNvPr>
          <p:cNvGrpSpPr/>
          <p:nvPr/>
        </p:nvGrpSpPr>
        <p:grpSpPr>
          <a:xfrm>
            <a:off x="5360293" y="-3395738"/>
            <a:ext cx="5738614" cy="13519087"/>
            <a:chOff x="5360293" y="7272262"/>
            <a:chExt cx="5738614" cy="13519087"/>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13519087"/>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13018949"/>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Dalam baris berbaris ada tiga macam aba-aba yaitu: aba-aba petunjuk. aba-aba peringatan. aba-aba pelaksanaan.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Aba-aba petunjuk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Dipergunakan untuk menegaskan maksud dari aba – aba peringatan/pelaksanaan. Misalnya:</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Untuk perhatian – istirahat di tempat = GERAK</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Untuk istirahat – bubar = JALAN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Aba-aba Peringatan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Ialah inti dari perintah yang cukup jelas untuk dapat dilaksanakan tanpa ragu –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ragu.Misalnya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Lencang Kanan = GERAK dan bukan lencang = Kanan</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Istirahat di tempat = GERAK dan bukan Di tempat = Istirahat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Aba-aba Pelaksana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Ketegasan mengenai saat untuk melaksanakan aba – aba petunjuk/peringatan dengan cara serentak atau berturut – turut. Aba – aba pelaksanaan yang dipakai adalah:</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Digunakan untuk gerakan – gerakan  tanpa meninggalkan  tempat yang menggunakan kaki dan gerakan – gerakan yang memakai anggota tubuh lain, baik dalam keadaan berjalan maupun berhenti.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JALAN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Digunakan untuk gerakan – gerakan kaki yang dilakukan dengan meninggalkan tempat.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MULAI</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Aba – aba “Mulai” dipergunakan untuk dipakai pada pelaksanaan perintah yang harus dikerjakan berturut – turut.</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E8D67CEC-2F14-AE95-3B81-D3E1BB4B4196}"/>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2A41BA04-C0A5-8390-B5CC-38F50CF9490D}"/>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FB14A81E-CF35-6AE7-2853-B528991E767B}"/>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C8B7ED20-D949-A49E-9A63-07C6D3E2BF75}"/>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7B151E20-BE07-784C-E1B4-601D41B6159D}"/>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54275F96-7223-DF96-B79A-BA298746D689}"/>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441DDF7A-6734-AB7A-560B-08D06F35B2B5}"/>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F4B06D2C-180B-3DA2-7FB6-D757BE6BD190}"/>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42EFF311-BCD1-5B03-F579-C88C27264186}"/>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C7BFB7EA-4CFB-2D2F-D1EC-386006EDB69E}"/>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7E4DED4F-AE9E-4019-AA53-5BAF02B5C709}"/>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66EA9C4C-3E40-C8CE-B1BF-C81D7355F8A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FD0338C6-771B-7370-4901-16C0B605B964}"/>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8" name="Setengah Bingkai 17">
            <a:hlinkClick r:id="rId20" action="ppaction://hlinksldjump"/>
            <a:extLst>
              <a:ext uri="{FF2B5EF4-FFF2-40B4-BE49-F238E27FC236}">
                <a16:creationId xmlns:a16="http://schemas.microsoft.com/office/drawing/2014/main" id="{94742460-C2E7-BB11-EF8F-11CE377EC73D}"/>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9" name="Persegi Panjang: Sudut Lengkung 18">
            <a:hlinkClick r:id="rId21" action="ppaction://hlinksldjump"/>
            <a:extLst>
              <a:ext uri="{FF2B5EF4-FFF2-40B4-BE49-F238E27FC236}">
                <a16:creationId xmlns:a16="http://schemas.microsoft.com/office/drawing/2014/main" id="{2A54E28C-B013-135C-A9BB-97D4276364FD}"/>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0" name="Persegi Panjang: Sudut Lengkung 19">
            <a:hlinkClick r:id="rId19" action="ppaction://hlinksldjump"/>
            <a:extLst>
              <a:ext uri="{FF2B5EF4-FFF2-40B4-BE49-F238E27FC236}">
                <a16:creationId xmlns:a16="http://schemas.microsoft.com/office/drawing/2014/main" id="{4330EE1D-418C-ABB5-F1C5-630A9FE8F332}"/>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1" name="Persegi Panjang: Sudut Lengkung 20">
            <a:hlinkClick r:id="rId22" action="ppaction://hlinksldjump"/>
            <a:extLst>
              <a:ext uri="{FF2B5EF4-FFF2-40B4-BE49-F238E27FC236}">
                <a16:creationId xmlns:a16="http://schemas.microsoft.com/office/drawing/2014/main" id="{3946C8F7-5982-8216-D576-702F2035EB56}"/>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4325546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EB4C6B79-76C5-2BC3-2BB3-CE1A1890CDC6}"/>
              </a:ext>
            </a:extLst>
          </p:cNvPr>
          <p:cNvGrpSpPr/>
          <p:nvPr/>
        </p:nvGrpSpPr>
        <p:grpSpPr>
          <a:xfrm>
            <a:off x="5360293" y="-8272538"/>
            <a:ext cx="5738614" cy="13519087"/>
            <a:chOff x="5360293" y="7272262"/>
            <a:chExt cx="5738614" cy="13519087"/>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13519087"/>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13018949"/>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Dalam baris berbaris ada tiga macam aba-aba yaitu: aba-aba petunjuk. aba-aba peringatan. aba-aba pelaksanaan.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Aba-aba petunjuk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Dipergunakan untuk menegaskan maksud dari aba – aba peringatan/pelaksanaan. Misalnya:</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Untuk perhatian – istirahat di tempat = GERAK</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Untuk istirahat – bubar = JALAN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Aba-aba Peringatan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Ialah inti dari perintah yang cukup jelas untuk dapat dilaksanakan tanpa ragu –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ragu.Misalnya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Lencang Kanan = GERAK dan bukan lencang = Kanan</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Istirahat di tempat = GERAK dan bukan Di tempat = Istirahat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Aba-aba Pelaksana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Ketegasan mengenai saat untuk melaksanakan aba – aba petunjuk/peringatan dengan cara serentak atau berturut – turut. Aba – aba pelaksanaan yang dipakai adalah:</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Digunakan untuk gerakan – gerakan  tanpa meninggalkan  tempat yang menggunakan kaki dan gerakan – gerakan yang memakai anggota tubuh lain, baik dalam keadaan berjalan maupun berhenti.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JALAN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Digunakan untuk gerakan – gerakan kaki yang dilakukan dengan meninggalkan tempat.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MULAI</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Aba – aba “Mulai” dipergunakan untuk dipakai pada pelaksanaan perintah yang harus dikerjakan berturut – turut.</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833F6358-B55B-B4CE-4E57-03E740BDE500}"/>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90432029-478D-48E4-CAE0-1FFE3660C4BE}"/>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6D4CCE48-659B-9AE0-6CEE-3AEACB3AB0BA}"/>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9C6BDFDA-5991-5A9F-15DF-AFD1A4217742}"/>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A2F31009-843F-256D-C165-EAA014588355}"/>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16CBD91C-4DFC-79D5-A14D-8F27AB4AD689}"/>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3332FB58-DA5C-2F48-FBEB-4C0E4E39EC2B}"/>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04ED1EEA-7956-0473-1E1F-0388D1B82B4E}"/>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80822E45-EA0D-FFEE-A0AB-345C1BB44349}"/>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56D5C8B1-30B2-2A68-C7BC-D06948E71856}"/>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F3395858-9FE9-B541-3366-C8D4CBCEDED9}"/>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531F165D-36DA-7810-A4B3-B5756F2A2750}"/>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01267CBB-F3BD-D1AD-E8EE-68C5C6DF2EB8}"/>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9" name="Persegi Panjang: Sudut Lengkung 18">
            <a:hlinkClick r:id="rId20" action="ppaction://hlinksldjump"/>
            <a:extLst>
              <a:ext uri="{FF2B5EF4-FFF2-40B4-BE49-F238E27FC236}">
                <a16:creationId xmlns:a16="http://schemas.microsoft.com/office/drawing/2014/main" id="{3933CADB-743F-746B-2E22-F19E808BF864}"/>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0" name="Persegi Panjang: Sudut Lengkung 19">
            <a:hlinkClick r:id="rId21" action="ppaction://hlinksldjump"/>
            <a:extLst>
              <a:ext uri="{FF2B5EF4-FFF2-40B4-BE49-F238E27FC236}">
                <a16:creationId xmlns:a16="http://schemas.microsoft.com/office/drawing/2014/main" id="{B6375C6D-E82E-8A10-6834-1D7BE64D0400}"/>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1" name="Persegi Panjang: Sudut Lengkung 20">
            <a:hlinkClick r:id="rId22" action="ppaction://hlinksldjump"/>
            <a:extLst>
              <a:ext uri="{FF2B5EF4-FFF2-40B4-BE49-F238E27FC236}">
                <a16:creationId xmlns:a16="http://schemas.microsoft.com/office/drawing/2014/main" id="{A65C1BB1-4C54-25FE-0EED-70CC21D77B58}"/>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7879008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C8F8F8BE-4634-4C5A-CC83-738EB99A7596}"/>
              </a:ext>
            </a:extLst>
          </p:cNvPr>
          <p:cNvGrpSpPr/>
          <p:nvPr/>
        </p:nvGrpSpPr>
        <p:grpSpPr>
          <a:xfrm>
            <a:off x="5360293" y="801129"/>
            <a:ext cx="5738614" cy="8460107"/>
            <a:chOff x="5360293" y="7272262"/>
            <a:chExt cx="5738614" cy="8460107"/>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8460107"/>
            </a:xfrm>
            <a:prstGeom prst="roundRect">
              <a:avLst>
                <a:gd name="adj" fmla="val 643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593609"/>
              <a:ext cx="4867563" cy="784830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Dalam Pramuka Peraturan Baris Berbaris (PBB) adalah kegiatan yang memiliki manfaat untuk melatih fisik dan menanamkan tata cara kehidupan terarah. Pada pelaksanaannya PBB terdiri dari aba – aba dan gerakan dasar baris berbaris. Berikut contoh aba – aba dan gerakan dasarnya.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Pada umumnya kita mengenal baris berbaris terdiri dari dua jenis, yakni menggunakan tongkat dan tanpa tongkat. Untuk baris berbaris menggunakan tongkat memiliki cara tersendiri sesuai aturan yang berlaku pada Kepramukaan. Sedangkan yang tanpa tongkat mengikuti tata cara yang berlaku pada PBB milik TNI/POLRI.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Pengertian Baris Berbaris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Berdasarkan definisinya baris berbaris adalah wujud dari latihan fisik yang menjadi keperluan guna menanamkan kebiasaan dalam tata cara kehidupan. Khususnya tata cara kehidupan yang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terarahkan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kepada terbentuknya suatu perwatakan tertentu.</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6C13A3C4-E5F0-A844-ED98-2752D898DDB6}"/>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3309F636-D2F8-774A-DA8B-03891DBD25B1}"/>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49EC8B46-45AD-6819-0008-D21CFDD9C9BA}"/>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C0B9A003-7F87-83DD-8C00-B49E4ED6DE5E}"/>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8D0F9DDE-9530-08C4-90AD-C4D7388E1F53}"/>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05094460-FB70-540D-521C-BB469DEDF766}"/>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D6A206C6-6E54-B680-9F4A-C65D7372B0E8}"/>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40C18EA7-1690-8310-5ED8-5699F8FF14C0}"/>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B47396E2-EA55-4774-07A7-A614ED34AFE2}"/>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173923EA-AD4E-799A-43E3-4C997DF05B51}"/>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AFD38FF7-47C8-3BB5-310E-8279380BBA96}"/>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6286B7E0-B03E-096A-ACA1-BADD91842078}"/>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1080418E-50F3-6F60-1DB5-E94A41D88E32}"/>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8" name="Persegi Panjang: Sudut Lengkung 17">
            <a:hlinkClick r:id="rId20" action="ppaction://hlinksldjump"/>
            <a:extLst>
              <a:ext uri="{FF2B5EF4-FFF2-40B4-BE49-F238E27FC236}">
                <a16:creationId xmlns:a16="http://schemas.microsoft.com/office/drawing/2014/main" id="{244481AF-B5A1-C9F9-3270-498EF87A5B2B}"/>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9" name="Persegi Panjang: Sudut Lengkung 18">
            <a:hlinkClick r:id="rId21" action="ppaction://hlinksldjump"/>
            <a:extLst>
              <a:ext uri="{FF2B5EF4-FFF2-40B4-BE49-F238E27FC236}">
                <a16:creationId xmlns:a16="http://schemas.microsoft.com/office/drawing/2014/main" id="{5F4A4AE7-6B47-D311-2B07-9D00295DB3C5}"/>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0" name="Persegi Panjang: Sudut Lengkung 19">
            <a:hlinkClick r:id="rId22" action="ppaction://hlinksldjump"/>
            <a:extLst>
              <a:ext uri="{FF2B5EF4-FFF2-40B4-BE49-F238E27FC236}">
                <a16:creationId xmlns:a16="http://schemas.microsoft.com/office/drawing/2014/main" id="{DE6EF8B0-C3C9-067B-0CD2-7DF3385CEB10}"/>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8311110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C8F8F8BE-4634-4C5A-CC83-738EB99A7596}"/>
              </a:ext>
            </a:extLst>
          </p:cNvPr>
          <p:cNvGrpSpPr/>
          <p:nvPr/>
        </p:nvGrpSpPr>
        <p:grpSpPr>
          <a:xfrm>
            <a:off x="5360293" y="-3583297"/>
            <a:ext cx="5738614" cy="8460107"/>
            <a:chOff x="5360293" y="7272262"/>
            <a:chExt cx="5738614" cy="8460107"/>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8460107"/>
            </a:xfrm>
            <a:prstGeom prst="roundRect">
              <a:avLst>
                <a:gd name="adj" fmla="val 643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593609"/>
              <a:ext cx="4867563" cy="784830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Dalam Pramuka Peraturan Baris Berbaris (PBB) adalah kegiatan yang memiliki manfaat untuk melatih fisik dan menanamkan tata cara kehidupan terarah. Pada pelaksanaannya PBB terdiri dari aba – aba dan gerakan dasar baris berbaris. Berikut contoh aba – aba dan gerakan dasarnya.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Pada umumnya kita mengenal baris berbaris terdiri dari dua jenis, yakni menggunakan tongkat dan tanpa tongkat. Untuk baris berbaris menggunakan tongkat memiliki cara tersendiri sesuai aturan yang berlaku pada Kepramukaan. Sedangkan yang tanpa tongkat mengikuti tata cara yang berlaku pada PBB milik TNI/POLRI.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Pengertian Baris Berbaris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Berdasarkan definisinya baris berbaris adalah wujud dari latihan fisik yang menjadi keperluan guna menanamkan kebiasaan dalam tata cara kehidupan. Khususnya tata cara kehidupan yang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terarahkan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kepada terbentuknya suatu perwatakan tertentu.</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90A37E24-E125-74D5-92AC-C79AFD5D2A17}"/>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13EEA2DA-6E1B-A8BD-C626-746F33C1D914}"/>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D9E1E1E9-1F97-197E-E786-271098E23156}"/>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34E5D0A1-A040-5F4F-BF79-E765DAEB3D6B}"/>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80BD5C8C-8C61-56D5-90E5-861A776649D5}"/>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A5ACED3F-3066-9EDC-0DAE-0D25742DECAF}"/>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5053C576-1E6B-ECAE-CD2C-FC583F180AD8}"/>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04C3B977-E180-9C61-4C2C-A9DAA3EBF4A5}"/>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40BA348C-0091-6C7E-2D83-161A0D723A07}"/>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8BA9317A-48C3-7086-6CA1-F59655A25F1E}"/>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0A69CC56-9D43-3734-3CB0-C848FF3B2654}"/>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16D8770E-99AC-B7D5-E83C-E2350A9121B3}"/>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F01107D3-8BF1-22F5-7BE1-BD9A6DFABD13}"/>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9" name="Persegi Panjang: Sudut Lengkung 18">
            <a:hlinkClick r:id="rId19" action="ppaction://hlinksldjump"/>
            <a:extLst>
              <a:ext uri="{FF2B5EF4-FFF2-40B4-BE49-F238E27FC236}">
                <a16:creationId xmlns:a16="http://schemas.microsoft.com/office/drawing/2014/main" id="{3ED09AEA-8932-19F2-BF88-311044D9FC15}"/>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0" name="Persegi Panjang: Sudut Lengkung 19">
            <a:hlinkClick r:id="rId20" action="ppaction://hlinksldjump"/>
            <a:extLst>
              <a:ext uri="{FF2B5EF4-FFF2-40B4-BE49-F238E27FC236}">
                <a16:creationId xmlns:a16="http://schemas.microsoft.com/office/drawing/2014/main" id="{A5BEE358-1728-21D1-C418-200886160134}"/>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1" name="Persegi Panjang: Sudut Lengkung 20">
            <a:hlinkClick r:id="rId21" action="ppaction://hlinksldjump"/>
            <a:extLst>
              <a:ext uri="{FF2B5EF4-FFF2-40B4-BE49-F238E27FC236}">
                <a16:creationId xmlns:a16="http://schemas.microsoft.com/office/drawing/2014/main" id="{F8C7CAF1-D111-4622-BC32-5DC3056EF616}"/>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1974303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5" name="Grup 4">
            <a:extLst>
              <a:ext uri="{FF2B5EF4-FFF2-40B4-BE49-F238E27FC236}">
                <a16:creationId xmlns:a16="http://schemas.microsoft.com/office/drawing/2014/main" id="{39D79D14-3390-4670-48BA-226E45B7687D}"/>
              </a:ext>
            </a:extLst>
          </p:cNvPr>
          <p:cNvGrpSpPr/>
          <p:nvPr/>
        </p:nvGrpSpPr>
        <p:grpSpPr>
          <a:xfrm>
            <a:off x="5360293" y="1082477"/>
            <a:ext cx="5738614" cy="15493953"/>
            <a:chOff x="5360293" y="7272262"/>
            <a:chExt cx="5738614" cy="15493953"/>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15493953"/>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14865608"/>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Fungsi dan manfaat utama dari kompas adalah untuk menentukan arah mata angin, terutama arah utara dan selatan yang menjadi tempat medan magnetis bumi. Selain itu, kompas juga berguna untuk:</a:t>
              </a: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Mengukur besar sudut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Mengukur besar sudut peta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Menentukan letak orientasi</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Mempermudah perhitungan dan pembacaan peta</a:t>
              </a: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berikut adalah bagian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bagian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kompas yang perlu 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ketahui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seorang pramuka :</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Visir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Kawat halus untuk membidik sasaran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Tutup Dial: Memiliki 2 garis dengan sudut 450 dan dapat diputar</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Jarum Penunjuk: Menunjukkan arah magnet bumi bagian utara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Celah Bidik: Untuk melihat bidikan dari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visir</a:t>
              </a: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Lensa Pembesar: Merupakan lensa cembung untuk melihat angka dalam skala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Pengait Jempol: Memiliki fungsi untuk menstabilkan posisi saat membidik dengan memasukkan jempol/ibu jari, serta dapat juga untuk menggantung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Kaca Pelindung: Untuk melindungi magnet dari debu dan kotoran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Skala Kompas: Terdapat nama arah mata angin berserta nilai derajatnya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Garis penunjuk orientasi: Merupakan nilai hasil bidikan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Penutup: Untuk menutup kompas ketika selesai membidik</a:t>
              </a:r>
            </a:p>
          </p:txBody>
        </p:sp>
        <p:pic>
          <p:nvPicPr>
            <p:cNvPr id="4" name="Gambar 3">
              <a:extLst>
                <a:ext uri="{FF2B5EF4-FFF2-40B4-BE49-F238E27FC236}">
                  <a16:creationId xmlns:a16="http://schemas.microsoft.com/office/drawing/2014/main" id="{C6B92C6B-D822-B6FF-AC4B-010FBC4BA169}"/>
                </a:ext>
              </a:extLst>
            </p:cNvPr>
            <p:cNvPicPr>
              <a:picLocks noChangeAspect="1"/>
            </p:cNvPicPr>
            <p:nvPr/>
          </p:nvPicPr>
          <p:blipFill rotWithShape="1">
            <a:blip r:embed="rId5">
              <a:extLst>
                <a:ext uri="{28A0092B-C50C-407E-A947-70E740481C1C}">
                  <a14:useLocalDpi xmlns:a14="http://schemas.microsoft.com/office/drawing/2010/main" val="0"/>
                </a:ext>
              </a:extLst>
            </a:blip>
            <a:srcRect l="7821" t="19956" r="6404"/>
            <a:stretch/>
          </p:blipFill>
          <p:spPr>
            <a:xfrm>
              <a:off x="5797781" y="11668071"/>
              <a:ext cx="4811913" cy="2626893"/>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8" name="Persegi Panjang: Sudut Lengkung 37">
            <a:hlinkClick r:id="rId6" action="ppaction://hlinksldjump"/>
            <a:extLst>
              <a:ext uri="{FF2B5EF4-FFF2-40B4-BE49-F238E27FC236}">
                <a16:creationId xmlns:a16="http://schemas.microsoft.com/office/drawing/2014/main" id="{E43D2AFB-6E34-DA36-6D78-8224A96B7EFD}"/>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9" name="Persegi Panjang: Sudut Lengkung 38">
            <a:hlinkClick r:id="rId7" action="ppaction://hlinksldjump"/>
            <a:extLst>
              <a:ext uri="{FF2B5EF4-FFF2-40B4-BE49-F238E27FC236}">
                <a16:creationId xmlns:a16="http://schemas.microsoft.com/office/drawing/2014/main" id="{610D3C8A-12E0-D5F8-30DE-83B45E12B6C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40" name="Persegi Panjang: Sudut Lengkung 39">
            <a:hlinkClick r:id="rId8" action="ppaction://hlinksldjump"/>
            <a:extLst>
              <a:ext uri="{FF2B5EF4-FFF2-40B4-BE49-F238E27FC236}">
                <a16:creationId xmlns:a16="http://schemas.microsoft.com/office/drawing/2014/main" id="{A3C4B49C-6CA9-06FC-CA77-C3AB41E90309}"/>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6" name="Persegi Panjang: Sudut Lengkung 5">
            <a:extLst>
              <a:ext uri="{FF2B5EF4-FFF2-40B4-BE49-F238E27FC236}">
                <a16:creationId xmlns:a16="http://schemas.microsoft.com/office/drawing/2014/main" id="{3108A1F8-DBE6-1110-C20D-471DD88FBB74}"/>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272762CD-DADA-2402-A358-1FFD35B2D223}"/>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 name="Oval 7">
            <a:extLst>
              <a:ext uri="{FF2B5EF4-FFF2-40B4-BE49-F238E27FC236}">
                <a16:creationId xmlns:a16="http://schemas.microsoft.com/office/drawing/2014/main" id="{BA8B43FB-63FA-AECD-8F25-4C8210414FAC}"/>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9" name="Gambar 8">
            <a:hlinkClick r:id="rId9" action="ppaction://hlinksldjump"/>
            <a:extLst>
              <a:ext uri="{FF2B5EF4-FFF2-40B4-BE49-F238E27FC236}">
                <a16:creationId xmlns:a16="http://schemas.microsoft.com/office/drawing/2014/main" id="{20D40C94-9D07-FE2C-3859-CC33DC3CF4A4}"/>
              </a:ext>
            </a:extLst>
          </p:cNvPr>
          <p:cNvPicPr>
            <a:picLocks noChangeAspect="1"/>
          </p:cNvPicPr>
          <p:nvPr/>
        </p:nvPicPr>
        <p:blipFill rotWithShape="1">
          <a:blip r:embed="rId10">
            <a:duotone>
              <a:schemeClr val="accent3">
                <a:shade val="45000"/>
                <a:satMod val="135000"/>
              </a:schemeClr>
              <a:prstClr val="white"/>
            </a:duotone>
            <a:extLst>
              <a:ext uri="{BEBA8EAE-BF5A-486C-A8C5-ECC9F3942E4B}">
                <a14:imgProps xmlns:a14="http://schemas.microsoft.com/office/drawing/2010/main">
                  <a14:imgLayer r:embed="rId11">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0" name="Gambar 9">
            <a:extLst>
              <a:ext uri="{FF2B5EF4-FFF2-40B4-BE49-F238E27FC236}">
                <a16:creationId xmlns:a16="http://schemas.microsoft.com/office/drawing/2014/main" id="{42779A2A-7E11-EEB0-CE54-DAF9359461C9}"/>
              </a:ext>
            </a:extLst>
          </p:cNvPr>
          <p:cNvPicPr>
            <a:picLocks noChangeAspect="1"/>
          </p:cNvPicPr>
          <p:nvPr/>
        </p:nvPicPr>
        <p:blipFill rotWithShape="1">
          <a:blip r:embed="rId12">
            <a:duotone>
              <a:schemeClr val="accent3">
                <a:shade val="45000"/>
                <a:satMod val="135000"/>
              </a:schemeClr>
              <a:prstClr val="white"/>
            </a:duotone>
            <a:extLst>
              <a:ext uri="{BEBA8EAE-BF5A-486C-A8C5-ECC9F3942E4B}">
                <a14:imgProps xmlns:a14="http://schemas.microsoft.com/office/drawing/2010/main">
                  <a14:imgLayer r:embed="rId13">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1" name="Gambar 10">
            <a:hlinkClick r:id="rId14" action="ppaction://hlinksldjump"/>
            <a:extLst>
              <a:ext uri="{FF2B5EF4-FFF2-40B4-BE49-F238E27FC236}">
                <a16:creationId xmlns:a16="http://schemas.microsoft.com/office/drawing/2014/main" id="{29F0AFE9-CC9C-FE67-E6CE-DBAFE17F5A9E}"/>
              </a:ext>
            </a:extLst>
          </p:cNvPr>
          <p:cNvPicPr>
            <a:picLocks noChangeAspect="1"/>
          </p:cNvPicPr>
          <p:nvPr/>
        </p:nvPicPr>
        <p:blipFill rotWithShape="1">
          <a:blip r:embed="rId15">
            <a:duotone>
              <a:prstClr val="black"/>
              <a:schemeClr val="bg2">
                <a:lumMod val="75000"/>
                <a:tint val="45000"/>
                <a:satMod val="400000"/>
              </a:schemeClr>
            </a:duotone>
            <a:extLst>
              <a:ext uri="{BEBA8EAE-BF5A-486C-A8C5-ECC9F3942E4B}">
                <a14:imgProps xmlns:a14="http://schemas.microsoft.com/office/drawing/2010/main">
                  <a14:imgLayer r:embed="rId16">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2" name="Gambar 11">
            <a:hlinkClick r:id="rId17" action="ppaction://hlinksldjump"/>
            <a:extLst>
              <a:ext uri="{FF2B5EF4-FFF2-40B4-BE49-F238E27FC236}">
                <a16:creationId xmlns:a16="http://schemas.microsoft.com/office/drawing/2014/main" id="{DCFA0B43-B802-6DF6-F750-79FA1E461AFD}"/>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3" name="Gambar 12">
            <a:hlinkClick r:id="rId20" action="ppaction://hlinksldjump"/>
            <a:extLst>
              <a:ext uri="{FF2B5EF4-FFF2-40B4-BE49-F238E27FC236}">
                <a16:creationId xmlns:a16="http://schemas.microsoft.com/office/drawing/2014/main" id="{42194063-223A-6D61-66EE-AAC8A9A10932}"/>
              </a:ext>
            </a:extLst>
          </p:cNvPr>
          <p:cNvPicPr>
            <a:picLocks noChangeAspect="1"/>
          </p:cNvPicPr>
          <p:nvPr/>
        </p:nvPicPr>
        <p:blipFill rotWithShape="1">
          <a:blip r:embed="rId21">
            <a:duotone>
              <a:prstClr val="black"/>
              <a:schemeClr val="bg2">
                <a:lumMod val="75000"/>
                <a:tint val="45000"/>
                <a:satMod val="400000"/>
              </a:schemeClr>
            </a:duotone>
            <a:extLst>
              <a:ext uri="{BEBA8EAE-BF5A-486C-A8C5-ECC9F3942E4B}">
                <a14:imgProps xmlns:a14="http://schemas.microsoft.com/office/drawing/2010/main">
                  <a14:imgLayer r:embed="rId22">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4" name="Kotak Teks 13">
            <a:extLst>
              <a:ext uri="{FF2B5EF4-FFF2-40B4-BE49-F238E27FC236}">
                <a16:creationId xmlns:a16="http://schemas.microsoft.com/office/drawing/2014/main" id="{EFEDF350-FBD0-FE3C-4D51-22B27666FA2B}"/>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5" name="Kotak Teks 14">
            <a:extLst>
              <a:ext uri="{FF2B5EF4-FFF2-40B4-BE49-F238E27FC236}">
                <a16:creationId xmlns:a16="http://schemas.microsoft.com/office/drawing/2014/main" id="{00342AE5-62B8-D2A6-EB87-9C40DEEB5D86}"/>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6" name="Kotak Teks 15">
            <a:extLst>
              <a:ext uri="{FF2B5EF4-FFF2-40B4-BE49-F238E27FC236}">
                <a16:creationId xmlns:a16="http://schemas.microsoft.com/office/drawing/2014/main" id="{FF7FF731-BD4B-3F29-FD9D-A03CB3EE3F4C}"/>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7" name="Kotak Teks 16">
            <a:extLst>
              <a:ext uri="{FF2B5EF4-FFF2-40B4-BE49-F238E27FC236}">
                <a16:creationId xmlns:a16="http://schemas.microsoft.com/office/drawing/2014/main" id="{2230797D-0D99-855E-3EDC-C0DD4ACF0B3F}"/>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8" name="Setengah Bingkai 17">
            <a:hlinkClick r:id="rId23" action="ppaction://hlinksldjump"/>
            <a:extLst>
              <a:ext uri="{FF2B5EF4-FFF2-40B4-BE49-F238E27FC236}">
                <a16:creationId xmlns:a16="http://schemas.microsoft.com/office/drawing/2014/main" id="{E5DE9901-3E5B-72D3-48ED-40EA330CE6E8}"/>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1027413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3F964BC4-875B-B4F6-230B-A61E1CDBD74A}"/>
              </a:ext>
            </a:extLst>
          </p:cNvPr>
          <p:cNvSpPr/>
          <p:nvPr/>
        </p:nvSpPr>
        <p:spPr>
          <a:xfrm>
            <a:off x="-1317363" y="-2764262"/>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Persegi Panjang: Sudut Lengkung 2">
            <a:extLst>
              <a:ext uri="{FF2B5EF4-FFF2-40B4-BE49-F238E27FC236}">
                <a16:creationId xmlns:a16="http://schemas.microsoft.com/office/drawing/2014/main" id="{E76B3CF8-45F5-E886-4FBE-5E9A9CA892D8}"/>
              </a:ext>
            </a:extLst>
          </p:cNvPr>
          <p:cNvSpPr/>
          <p:nvPr/>
        </p:nvSpPr>
        <p:spPr>
          <a:xfrm>
            <a:off x="344621" y="1343478"/>
            <a:ext cx="11470511" cy="3948639"/>
          </a:xfrm>
          <a:prstGeom prst="roundRect">
            <a:avLst>
              <a:gd name="adj" fmla="val 6423"/>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 name="Kotak Teks 4">
            <a:extLst>
              <a:ext uri="{FF2B5EF4-FFF2-40B4-BE49-F238E27FC236}">
                <a16:creationId xmlns:a16="http://schemas.microsoft.com/office/drawing/2014/main" id="{43D9F573-1DCF-BD9D-28FB-DE5338971BE6}"/>
              </a:ext>
            </a:extLst>
          </p:cNvPr>
          <p:cNvSpPr txBox="1"/>
          <p:nvPr/>
        </p:nvSpPr>
        <p:spPr>
          <a:xfrm>
            <a:off x="3912788" y="178405"/>
            <a:ext cx="4343400" cy="769441"/>
          </a:xfrm>
          <a:prstGeom prst="rect">
            <a:avLst/>
          </a:prstGeom>
          <a:noFill/>
        </p:spPr>
        <p:txBody>
          <a:bodyPr wrap="square" rtlCol="0">
            <a:spAutoFit/>
          </a:bodyPr>
          <a:lstStyle/>
          <a:p>
            <a:r>
              <a:rPr lang="id-ID" sz="4400" b="1" dirty="0">
                <a:latin typeface="Cambria" panose="02040503050406030204" pitchFamily="18" charset="0"/>
                <a:ea typeface="Cambria" panose="02040503050406030204" pitchFamily="18" charset="0"/>
              </a:rPr>
              <a:t>DASAR-DASAR</a:t>
            </a:r>
          </a:p>
        </p:txBody>
      </p:sp>
      <p:sp>
        <p:nvSpPr>
          <p:cNvPr id="6" name="Kotak Teks 5">
            <a:extLst>
              <a:ext uri="{FF2B5EF4-FFF2-40B4-BE49-F238E27FC236}">
                <a16:creationId xmlns:a16="http://schemas.microsoft.com/office/drawing/2014/main" id="{44650512-D4DA-51FD-5264-67C7CA7A462E}"/>
              </a:ext>
            </a:extLst>
          </p:cNvPr>
          <p:cNvSpPr txBox="1"/>
          <p:nvPr/>
        </p:nvSpPr>
        <p:spPr>
          <a:xfrm>
            <a:off x="5034615" y="657796"/>
            <a:ext cx="3827204" cy="830997"/>
          </a:xfrm>
          <a:prstGeom prst="rect">
            <a:avLst/>
          </a:prstGeom>
          <a:noFill/>
        </p:spPr>
        <p:txBody>
          <a:bodyPr wrap="square" rtlCol="0">
            <a:spAutoFit/>
          </a:bodyPr>
          <a:lstStyle/>
          <a:p>
            <a:r>
              <a:rPr lang="id-ID" sz="4800" b="1" dirty="0">
                <a:solidFill>
                  <a:schemeClr val="bg1"/>
                </a:solidFill>
                <a:latin typeface="Arial Black" panose="020B0A04020102020204" pitchFamily="34" charset="0"/>
              </a:rPr>
              <a:t>PRAMUKA</a:t>
            </a:r>
            <a:endParaRPr lang="id-ID" sz="3600" b="1" dirty="0">
              <a:solidFill>
                <a:schemeClr val="bg1"/>
              </a:solidFill>
              <a:latin typeface="Arial Black" panose="020B0A04020102020204" pitchFamily="34" charset="0"/>
            </a:endParaRPr>
          </a:p>
        </p:txBody>
      </p:sp>
      <p:sp>
        <p:nvSpPr>
          <p:cNvPr id="7" name="Oval 6">
            <a:extLst>
              <a:ext uri="{FF2B5EF4-FFF2-40B4-BE49-F238E27FC236}">
                <a16:creationId xmlns:a16="http://schemas.microsoft.com/office/drawing/2014/main" id="{614AE2AC-7A97-10C1-1516-33C676C635FB}"/>
              </a:ext>
            </a:extLst>
          </p:cNvPr>
          <p:cNvSpPr/>
          <p:nvPr/>
        </p:nvSpPr>
        <p:spPr>
          <a:xfrm>
            <a:off x="1585102" y="1473811"/>
            <a:ext cx="1417632" cy="1446352"/>
          </a:xfrm>
          <a:prstGeom prst="ellipse">
            <a:avLst/>
          </a:prstGeom>
          <a:gradFill flip="none" rotWithShape="1">
            <a:gsLst>
              <a:gs pos="0">
                <a:schemeClr val="accent2">
                  <a:lumMod val="60000"/>
                  <a:lumOff val="40000"/>
                </a:schemeClr>
              </a:gs>
              <a:gs pos="50000">
                <a:schemeClr val="accent2">
                  <a:lumMod val="40000"/>
                  <a:lumOff val="60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Oval 7">
            <a:hlinkClick r:id="rId4" action="ppaction://hlinksldjump"/>
            <a:extLst>
              <a:ext uri="{FF2B5EF4-FFF2-40B4-BE49-F238E27FC236}">
                <a16:creationId xmlns:a16="http://schemas.microsoft.com/office/drawing/2014/main" id="{3A8EAF84-BC0B-683D-46B1-53D7B6A4225D}"/>
              </a:ext>
            </a:extLst>
          </p:cNvPr>
          <p:cNvSpPr/>
          <p:nvPr/>
        </p:nvSpPr>
        <p:spPr>
          <a:xfrm>
            <a:off x="4135506" y="1473811"/>
            <a:ext cx="1417632" cy="1446352"/>
          </a:xfrm>
          <a:prstGeom prst="ellipse">
            <a:avLst/>
          </a:prstGeom>
          <a:gradFill flip="none" rotWithShape="1">
            <a:gsLst>
              <a:gs pos="0">
                <a:schemeClr val="accent2">
                  <a:lumMod val="60000"/>
                  <a:lumOff val="40000"/>
                </a:schemeClr>
              </a:gs>
              <a:gs pos="50000">
                <a:schemeClr val="accent2">
                  <a:lumMod val="40000"/>
                  <a:lumOff val="60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Oval 8">
            <a:extLst>
              <a:ext uri="{FF2B5EF4-FFF2-40B4-BE49-F238E27FC236}">
                <a16:creationId xmlns:a16="http://schemas.microsoft.com/office/drawing/2014/main" id="{C5392460-39F0-0F7C-121B-AAEFAC01F324}"/>
              </a:ext>
            </a:extLst>
          </p:cNvPr>
          <p:cNvSpPr/>
          <p:nvPr/>
        </p:nvSpPr>
        <p:spPr>
          <a:xfrm>
            <a:off x="1585102" y="3387800"/>
            <a:ext cx="1417632" cy="1446352"/>
          </a:xfrm>
          <a:prstGeom prst="ellipse">
            <a:avLst/>
          </a:prstGeom>
          <a:gradFill flip="none" rotWithShape="1">
            <a:gsLst>
              <a:gs pos="0">
                <a:schemeClr val="accent2">
                  <a:lumMod val="60000"/>
                  <a:lumOff val="40000"/>
                </a:schemeClr>
              </a:gs>
              <a:gs pos="50000">
                <a:schemeClr val="accent2">
                  <a:lumMod val="40000"/>
                  <a:lumOff val="60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Oval 9">
            <a:extLst>
              <a:ext uri="{FF2B5EF4-FFF2-40B4-BE49-F238E27FC236}">
                <a16:creationId xmlns:a16="http://schemas.microsoft.com/office/drawing/2014/main" id="{4296051F-4C6E-3E76-A9CB-2E0122E730B3}"/>
              </a:ext>
            </a:extLst>
          </p:cNvPr>
          <p:cNvSpPr/>
          <p:nvPr/>
        </p:nvSpPr>
        <p:spPr>
          <a:xfrm>
            <a:off x="4115848" y="3387800"/>
            <a:ext cx="1417632" cy="1446352"/>
          </a:xfrm>
          <a:prstGeom prst="ellipse">
            <a:avLst/>
          </a:prstGeom>
          <a:gradFill flip="none" rotWithShape="1">
            <a:gsLst>
              <a:gs pos="0">
                <a:schemeClr val="accent2">
                  <a:lumMod val="60000"/>
                  <a:lumOff val="40000"/>
                </a:schemeClr>
              </a:gs>
              <a:gs pos="50000">
                <a:schemeClr val="accent2">
                  <a:lumMod val="40000"/>
                  <a:lumOff val="60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Oval 10">
            <a:extLst>
              <a:ext uri="{FF2B5EF4-FFF2-40B4-BE49-F238E27FC236}">
                <a16:creationId xmlns:a16="http://schemas.microsoft.com/office/drawing/2014/main" id="{20BF1FAB-427D-7D98-8151-C6FCEB210EC1}"/>
              </a:ext>
            </a:extLst>
          </p:cNvPr>
          <p:cNvSpPr/>
          <p:nvPr/>
        </p:nvSpPr>
        <p:spPr>
          <a:xfrm>
            <a:off x="6646595" y="3387800"/>
            <a:ext cx="1417632" cy="1446352"/>
          </a:xfrm>
          <a:prstGeom prst="ellipse">
            <a:avLst/>
          </a:prstGeom>
          <a:gradFill flip="none" rotWithShape="1">
            <a:gsLst>
              <a:gs pos="0">
                <a:schemeClr val="accent2">
                  <a:lumMod val="60000"/>
                  <a:lumOff val="40000"/>
                </a:schemeClr>
              </a:gs>
              <a:gs pos="50000">
                <a:schemeClr val="accent2">
                  <a:lumMod val="40000"/>
                  <a:lumOff val="60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Oval 11">
            <a:extLst>
              <a:ext uri="{FF2B5EF4-FFF2-40B4-BE49-F238E27FC236}">
                <a16:creationId xmlns:a16="http://schemas.microsoft.com/office/drawing/2014/main" id="{A760BD81-80BD-170E-DFAB-3CCB7B35565D}"/>
              </a:ext>
            </a:extLst>
          </p:cNvPr>
          <p:cNvSpPr/>
          <p:nvPr/>
        </p:nvSpPr>
        <p:spPr>
          <a:xfrm>
            <a:off x="9157684" y="3387800"/>
            <a:ext cx="1417632" cy="1446352"/>
          </a:xfrm>
          <a:prstGeom prst="ellipse">
            <a:avLst/>
          </a:prstGeom>
          <a:gradFill flip="none" rotWithShape="1">
            <a:gsLst>
              <a:gs pos="0">
                <a:schemeClr val="accent2">
                  <a:lumMod val="60000"/>
                  <a:lumOff val="40000"/>
                </a:schemeClr>
              </a:gs>
              <a:gs pos="50000">
                <a:schemeClr val="accent2">
                  <a:lumMod val="40000"/>
                  <a:lumOff val="60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Oval 12">
            <a:extLst>
              <a:ext uri="{FF2B5EF4-FFF2-40B4-BE49-F238E27FC236}">
                <a16:creationId xmlns:a16="http://schemas.microsoft.com/office/drawing/2014/main" id="{E1F8986C-9DC9-5742-4D6E-D2817D24A771}"/>
              </a:ext>
            </a:extLst>
          </p:cNvPr>
          <p:cNvSpPr/>
          <p:nvPr/>
        </p:nvSpPr>
        <p:spPr>
          <a:xfrm>
            <a:off x="9157684" y="1473811"/>
            <a:ext cx="1417632" cy="1446352"/>
          </a:xfrm>
          <a:prstGeom prst="ellipse">
            <a:avLst/>
          </a:prstGeom>
          <a:gradFill flip="none" rotWithShape="1">
            <a:gsLst>
              <a:gs pos="0">
                <a:schemeClr val="accent2">
                  <a:lumMod val="60000"/>
                  <a:lumOff val="40000"/>
                </a:schemeClr>
              </a:gs>
              <a:gs pos="50000">
                <a:schemeClr val="accent2">
                  <a:lumMod val="40000"/>
                  <a:lumOff val="60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Oval 13">
            <a:extLst>
              <a:ext uri="{FF2B5EF4-FFF2-40B4-BE49-F238E27FC236}">
                <a16:creationId xmlns:a16="http://schemas.microsoft.com/office/drawing/2014/main" id="{6A51594C-163A-AE90-AE9A-A093CC451BBE}"/>
              </a:ext>
            </a:extLst>
          </p:cNvPr>
          <p:cNvSpPr/>
          <p:nvPr/>
        </p:nvSpPr>
        <p:spPr>
          <a:xfrm>
            <a:off x="6646595" y="1473811"/>
            <a:ext cx="1417632" cy="1446352"/>
          </a:xfrm>
          <a:prstGeom prst="ellipse">
            <a:avLst/>
          </a:prstGeom>
          <a:gradFill flip="none" rotWithShape="1">
            <a:gsLst>
              <a:gs pos="0">
                <a:schemeClr val="accent2">
                  <a:lumMod val="60000"/>
                  <a:lumOff val="40000"/>
                </a:schemeClr>
              </a:gs>
              <a:gs pos="50000">
                <a:schemeClr val="accent2">
                  <a:lumMod val="40000"/>
                  <a:lumOff val="60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Oval 22">
            <a:extLst>
              <a:ext uri="{FF2B5EF4-FFF2-40B4-BE49-F238E27FC236}">
                <a16:creationId xmlns:a16="http://schemas.microsoft.com/office/drawing/2014/main" id="{01B26B45-0F25-4E0A-6E92-2EC369875759}"/>
              </a:ext>
            </a:extLst>
          </p:cNvPr>
          <p:cNvSpPr/>
          <p:nvPr/>
        </p:nvSpPr>
        <p:spPr>
          <a:xfrm>
            <a:off x="-2439266" y="991768"/>
            <a:ext cx="1417320" cy="1446352"/>
          </a:xfrm>
          <a:prstGeom prst="ellipse">
            <a:avLst/>
          </a:prstGeom>
          <a:gradFill flip="none" rotWithShape="1">
            <a:gsLst>
              <a:gs pos="0">
                <a:schemeClr val="accent2">
                  <a:lumMod val="60000"/>
                  <a:lumOff val="40000"/>
                </a:schemeClr>
              </a:gs>
              <a:gs pos="50000">
                <a:schemeClr val="accent2">
                  <a:lumMod val="40000"/>
                  <a:lumOff val="60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42" name="Gambar 41">
            <a:hlinkClick r:id="rId4" action="ppaction://hlinksldjump"/>
            <a:extLst>
              <a:ext uri="{FF2B5EF4-FFF2-40B4-BE49-F238E27FC236}">
                <a16:creationId xmlns:a16="http://schemas.microsoft.com/office/drawing/2014/main" id="{B9E15CB0-3DE4-A31B-44D2-5960F3BD2EB5}"/>
              </a:ext>
            </a:extLst>
          </p:cNvPr>
          <p:cNvPicPr>
            <a:picLocks noChangeAspect="1"/>
          </p:cNvPicPr>
          <p:nvPr/>
        </p:nvPicPr>
        <p:blipFill rotWithShape="1">
          <a:blip r:embed="rId5">
            <a:duotone>
              <a:schemeClr val="accent3">
                <a:shade val="45000"/>
                <a:satMod val="135000"/>
              </a:schemeClr>
              <a:prstClr val="white"/>
            </a:duotone>
            <a:extLst>
              <a:ext uri="{BEBA8EAE-BF5A-486C-A8C5-ECC9F3942E4B}">
                <a14:imgProps xmlns:a14="http://schemas.microsoft.com/office/drawing/2010/main">
                  <a14:imgLayer r:embed="rId6">
                    <a14:imgEffect>
                      <a14:backgroundRemoval t="35000" b="68704" l="46875" r="61250">
                        <a14:foregroundMark x1="49427" y1="68704" x2="49427" y2="68704"/>
                        <a14:foregroundMark x1="60990" y1="48426" x2="60938" y2="63426"/>
                        <a14:foregroundMark x1="58646" y1="36574" x2="58646" y2="36574"/>
                        <a14:foregroundMark x1="58490" y1="35000" x2="58490" y2="35000"/>
                        <a14:foregroundMark x1="61250" y1="39074" x2="61250" y2="39074"/>
                      </a14:backgroundRemoval>
                    </a14:imgEffect>
                  </a14:imgLayer>
                </a14:imgProps>
              </a:ext>
              <a:ext uri="{28A0092B-C50C-407E-A947-70E740481C1C}">
                <a14:useLocalDpi xmlns:a14="http://schemas.microsoft.com/office/drawing/2010/main" val="0"/>
              </a:ext>
            </a:extLst>
          </a:blip>
          <a:srcRect l="45353" t="33630" r="37499" b="29778"/>
          <a:stretch/>
        </p:blipFill>
        <p:spPr>
          <a:xfrm>
            <a:off x="4434050" y="1702094"/>
            <a:ext cx="824733" cy="989786"/>
          </a:xfrm>
          <a:prstGeom prst="rect">
            <a:avLst/>
          </a:prstGeom>
        </p:spPr>
      </p:pic>
      <p:pic>
        <p:nvPicPr>
          <p:cNvPr id="44" name="Gambar 43">
            <a:hlinkClick r:id="rId7" action="ppaction://hlinksldjump"/>
            <a:extLst>
              <a:ext uri="{FF2B5EF4-FFF2-40B4-BE49-F238E27FC236}">
                <a16:creationId xmlns:a16="http://schemas.microsoft.com/office/drawing/2014/main" id="{C20440D2-5D90-7BC9-F6FD-CDEFFD8E77D7}"/>
              </a:ext>
            </a:extLst>
          </p:cNvPr>
          <p:cNvPicPr>
            <a:picLocks noChangeAspect="1"/>
          </p:cNvPicPr>
          <p:nvPr/>
        </p:nvPicPr>
        <p:blipFill>
          <a:blip r:embed="rId8">
            <a:duotone>
              <a:prstClr val="black"/>
              <a:schemeClr val="bg1">
                <a:lumMod val="65000"/>
                <a:tint val="45000"/>
                <a:satMod val="400000"/>
              </a:schemeClr>
            </a:duotone>
            <a:extLst>
              <a:ext uri="{BEBA8EAE-BF5A-486C-A8C5-ECC9F3942E4B}">
                <a14:imgProps xmlns:a14="http://schemas.microsoft.com/office/drawing/2010/main">
                  <a14:imgLayer r:embed="rId9">
                    <a14:imgEffect>
                      <a14:backgroundRemoval t="10000" b="90000" l="10000" r="90000">
                        <a14:foregroundMark x1="47889" y1="50667" x2="47889" y2="50667"/>
                        <a14:foregroundMark x1="71333" y1="76000" x2="71333" y2="76000"/>
                      </a14:backgroundRemoval>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1624417" y="1463183"/>
            <a:ext cx="1417632" cy="1417320"/>
          </a:xfrm>
          <a:prstGeom prst="rect">
            <a:avLst/>
          </a:prstGeom>
        </p:spPr>
      </p:pic>
      <p:pic>
        <p:nvPicPr>
          <p:cNvPr id="46" name="Gambar 45">
            <a:hlinkClick r:id="rId10" action="ppaction://hlinksldjump"/>
            <a:extLst>
              <a:ext uri="{FF2B5EF4-FFF2-40B4-BE49-F238E27FC236}">
                <a16:creationId xmlns:a16="http://schemas.microsoft.com/office/drawing/2014/main" id="{0CC9C28F-904B-EC32-B553-1B5D5DEA4743}"/>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308" b="96731" l="25000" r="75778">
                        <a14:foregroundMark x1="31889" y1="2885" x2="25111" y2="10769"/>
                        <a14:foregroundMark x1="25111" y1="10769" x2="26000" y2="57885"/>
                        <a14:foregroundMark x1="26333" y1="63269" x2="27556" y2="75577"/>
                        <a14:foregroundMark x1="27556" y1="75577" x2="55222" y2="79231"/>
                        <a14:foregroundMark x1="55222" y1="79231" x2="72222" y2="74038"/>
                        <a14:foregroundMark x1="72222" y1="74038" x2="74333" y2="31154"/>
                        <a14:foregroundMark x1="74333" y1="31154" x2="72889" y2="14423"/>
                        <a14:foregroundMark x1="72889" y1="14423" x2="69667" y2="4423"/>
                        <a14:foregroundMark x1="69667" y1="4423" x2="33444" y2="6346"/>
                        <a14:foregroundMark x1="33444" y1="6346" x2="27778" y2="9615"/>
                        <a14:foregroundMark x1="30222" y1="3077" x2="51444" y2="1731"/>
                        <a14:foregroundMark x1="51444" y1="1731" x2="69333" y2="3846"/>
                        <a14:foregroundMark x1="69333" y1="3846" x2="75778" y2="11346"/>
                        <a14:foregroundMark x1="75778" y1="11346" x2="73111" y2="62308"/>
                        <a14:foregroundMark x1="41889" y1="81731" x2="46333" y2="92500"/>
                        <a14:foregroundMark x1="46333" y1="92500" x2="55889" y2="89615"/>
                        <a14:foregroundMark x1="55889" y1="89615" x2="60778" y2="83846"/>
                        <a14:foregroundMark x1="50111" y1="96923" x2="50111" y2="96923"/>
                        <a14:foregroundMark x1="52778" y1="23077" x2="63778" y2="25000"/>
                        <a14:foregroundMark x1="74000" y1="18846" x2="71333" y2="5385"/>
                        <a14:foregroundMark x1="71333" y1="5385" x2="62111" y2="2308"/>
                        <a14:foregroundMark x1="62111" y1="2308" x2="29778" y2="2885"/>
                        <a14:foregroundMark x1="35444" y1="23462" x2="35444" y2="23462"/>
                        <a14:foregroundMark x1="42667" y1="25192" x2="42667" y2="25192"/>
                        <a14:foregroundMark x1="35222" y1="42500" x2="35222" y2="42500"/>
                        <a14:foregroundMark x1="50111" y1="41731" x2="50111" y2="41731"/>
                        <a14:foregroundMark x1="65444" y1="41731" x2="65444" y2="41731"/>
                        <a14:foregroundMark x1="65778" y1="59808" x2="65778" y2="59808"/>
                        <a14:foregroundMark x1="57333" y1="58654" x2="57333" y2="58654"/>
                        <a14:foregroundMark x1="41667" y1="56731" x2="41667" y2="56731"/>
                        <a14:foregroundMark x1="41667" y1="56731" x2="41667" y2="56731"/>
                        <a14:foregroundMark x1="46222" y1="57115" x2="39111" y2="57308"/>
                        <a14:backgroundMark x1="38000" y1="41154" x2="38000" y2="41154"/>
                        <a14:backgroundMark x1="42444" y1="41346" x2="37889" y2="28846"/>
                        <a14:backgroundMark x1="37889" y1="28846" x2="37778" y2="27500"/>
                        <a14:backgroundMark x1="29778" y1="21538" x2="30222" y2="49423"/>
                        <a14:backgroundMark x1="30222" y1="49423" x2="34667" y2="65577"/>
                        <a14:backgroundMark x1="34667" y1="65577" x2="42667" y2="67885"/>
                        <a14:backgroundMark x1="42667" y1="67885" x2="64889" y2="66538"/>
                        <a14:backgroundMark x1="64889" y1="66538" x2="72333" y2="60577"/>
                        <a14:backgroundMark x1="72529" y1="28104" x2="70667" y2="23077"/>
                        <a14:backgroundMark x1="70667" y1="23077" x2="69000" y2="20769"/>
                      </a14:backgroundRemoval>
                    </a14:imgEffect>
                  </a14:imgLayer>
                </a14:imgProps>
              </a:ext>
              <a:ext uri="{28A0092B-C50C-407E-A947-70E740481C1C}">
                <a14:useLocalDpi xmlns:a14="http://schemas.microsoft.com/office/drawing/2010/main" val="0"/>
              </a:ext>
            </a:extLst>
          </a:blip>
          <a:srcRect l="21376" r="20802"/>
          <a:stretch/>
        </p:blipFill>
        <p:spPr>
          <a:xfrm>
            <a:off x="6882696" y="1759389"/>
            <a:ext cx="945327" cy="944383"/>
          </a:xfrm>
          <a:prstGeom prst="rect">
            <a:avLst/>
          </a:prstGeom>
        </p:spPr>
      </p:pic>
      <p:pic>
        <p:nvPicPr>
          <p:cNvPr id="48" name="Gambar 47">
            <a:hlinkClick r:id="rId13" action="ppaction://hlinksldjump"/>
            <a:extLst>
              <a:ext uri="{FF2B5EF4-FFF2-40B4-BE49-F238E27FC236}">
                <a16:creationId xmlns:a16="http://schemas.microsoft.com/office/drawing/2014/main" id="{E55BA1FF-6CCD-ECD4-D729-82CC56AC5B30}"/>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8056" b="65185" l="43750" r="55156">
                        <a14:foregroundMark x1="52969" y1="38056" x2="52969" y2="38056"/>
                        <a14:foregroundMark x1="50625" y1="50093" x2="50625" y2="50093"/>
                      </a14:backgroundRemoval>
                    </a14:imgEffect>
                  </a14:imgLayer>
                </a14:imgProps>
              </a:ext>
            </a:extLst>
          </a:blip>
          <a:srcRect l="42375" t="35551" r="43416" b="31453"/>
          <a:stretch/>
        </p:blipFill>
        <p:spPr>
          <a:xfrm rot="17985449">
            <a:off x="9414044" y="1572304"/>
            <a:ext cx="937754" cy="1225233"/>
          </a:xfrm>
          <a:prstGeom prst="rect">
            <a:avLst/>
          </a:prstGeom>
        </p:spPr>
      </p:pic>
      <p:pic>
        <p:nvPicPr>
          <p:cNvPr id="52" name="Gambar 51">
            <a:hlinkClick r:id="rId16" action="ppaction://hlinksldjump"/>
            <a:extLst>
              <a:ext uri="{FF2B5EF4-FFF2-40B4-BE49-F238E27FC236}">
                <a16:creationId xmlns:a16="http://schemas.microsoft.com/office/drawing/2014/main" id="{05282E06-0909-2FC4-803E-B58FD4340B0B}"/>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1204" b="61389" l="41198" r="57865">
                        <a14:foregroundMark x1="49688" y1="32593" x2="49688" y2="32593"/>
                        <a14:foregroundMark x1="49375" y1="31296" x2="49375" y2="31296"/>
                        <a14:foregroundMark x1="42448" y1="46574" x2="41198" y2="46852"/>
                        <a14:foregroundMark x1="49479" y1="58981" x2="49583" y2="61389"/>
                        <a14:foregroundMark x1="56302" y1="47037" x2="57865" y2="46667"/>
                        <a14:foregroundMark x1="47396" y1="46944" x2="47448" y2="46574"/>
                        <a14:foregroundMark x1="50260" y1="51389" x2="50313" y2="51204"/>
                        <a14:foregroundMark x1="47656" y1="50926" x2="48177" y2="51204"/>
                      </a14:backgroundRemoval>
                    </a14:imgEffect>
                  </a14:imgLayer>
                </a14:imgProps>
              </a:ext>
            </a:extLst>
          </a:blip>
          <a:srcRect l="40390" t="30139" r="41582" b="37321"/>
          <a:stretch/>
        </p:blipFill>
        <p:spPr>
          <a:xfrm rot="7585193">
            <a:off x="1727550" y="3521405"/>
            <a:ext cx="1132626" cy="1150213"/>
          </a:xfrm>
          <a:prstGeom prst="rect">
            <a:avLst/>
          </a:prstGeom>
        </p:spPr>
      </p:pic>
      <p:pic>
        <p:nvPicPr>
          <p:cNvPr id="54" name="Gambar 53">
            <a:hlinkClick r:id="rId19" action="ppaction://hlinksldjump"/>
            <a:extLst>
              <a:ext uri="{FF2B5EF4-FFF2-40B4-BE49-F238E27FC236}">
                <a16:creationId xmlns:a16="http://schemas.microsoft.com/office/drawing/2014/main" id="{F45F0A28-1BD8-2D4C-C65E-E6A810F1152C}"/>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42593" b="71204" l="30938" r="67240">
                        <a14:foregroundMark x1="47083" y1="42685" x2="47083" y2="42685"/>
                        <a14:foregroundMark x1="64688" y1="67593" x2="64688" y2="67593"/>
                        <a14:foregroundMark x1="37500" y1="66944" x2="37500" y2="66944"/>
                        <a14:foregroundMark x1="38229" y1="67593" x2="46302" y2="67500"/>
                        <a14:foregroundMark x1="46302" y1="67500" x2="53073" y2="67870"/>
                        <a14:foregroundMark x1="35677" y1="69444" x2="51510" y2="70833"/>
                        <a14:foregroundMark x1="51510" y1="70833" x2="64583" y2="68611"/>
                        <a14:foregroundMark x1="64583" y1="68611" x2="63906" y2="64259"/>
                        <a14:foregroundMark x1="30938" y1="71296" x2="30938" y2="71296"/>
                        <a14:foregroundMark x1="66146" y1="70556" x2="67240" y2="70556"/>
                      </a14:backgroundRemoval>
                    </a14:imgEffect>
                  </a14:imgLayer>
                </a14:imgProps>
              </a:ext>
            </a:extLst>
          </a:blip>
          <a:srcRect l="29750" t="40805" r="32046" b="28091"/>
          <a:stretch/>
        </p:blipFill>
        <p:spPr>
          <a:xfrm>
            <a:off x="4171357" y="3666789"/>
            <a:ext cx="1302234" cy="660613"/>
          </a:xfrm>
          <a:prstGeom prst="rect">
            <a:avLst/>
          </a:prstGeom>
        </p:spPr>
      </p:pic>
      <p:sp>
        <p:nvSpPr>
          <p:cNvPr id="62" name="Persegi Panjang: Sudut Lengkung 61">
            <a:extLst>
              <a:ext uri="{FF2B5EF4-FFF2-40B4-BE49-F238E27FC236}">
                <a16:creationId xmlns:a16="http://schemas.microsoft.com/office/drawing/2014/main" id="{3D288438-2C08-2749-5D14-E1427581F528}"/>
              </a:ext>
            </a:extLst>
          </p:cNvPr>
          <p:cNvSpPr/>
          <p:nvPr/>
        </p:nvSpPr>
        <p:spPr>
          <a:xfrm rot="19015110">
            <a:off x="6946747" y="3714282"/>
            <a:ext cx="812389" cy="766023"/>
          </a:xfrm>
          <a:prstGeom prst="roundRect">
            <a:avLst/>
          </a:prstGeom>
          <a:solidFill>
            <a:schemeClr val="tx1">
              <a:lumMod val="50000"/>
              <a:lumOff val="5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56" name="Gambar 55">
            <a:hlinkClick r:id="rId22" action="ppaction://hlinksldjump"/>
            <a:extLst>
              <a:ext uri="{FF2B5EF4-FFF2-40B4-BE49-F238E27FC236}">
                <a16:creationId xmlns:a16="http://schemas.microsoft.com/office/drawing/2014/main" id="{3F82CF67-3963-729E-178E-7415748BC39D}"/>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3843" b="61618" l="34728" r="47676">
                        <a14:foregroundMark x1="37083" y1="60000" x2="37083" y2="60000"/>
                        <a14:backgroundMark x1="46667" y1="40185" x2="46667" y2="40185"/>
                        <a14:backgroundMark x1="46927" y1="39444" x2="46927" y2="39444"/>
                        <a14:backgroundMark x1="47083" y1="41204" x2="47917" y2="38981"/>
                        <a14:backgroundMark x1="42031" y1="40926" x2="40938" y2="39537"/>
                        <a14:backgroundMark x1="41823" y1="43148" x2="42083" y2="36204"/>
                        <a14:backgroundMark x1="42083" y1="36204" x2="43177" y2="34259"/>
                        <a14:backgroundMark x1="43073" y1="39074" x2="41771" y2="41481"/>
                        <a14:backgroundMark x1="46823" y1="38704" x2="47083" y2="39815"/>
                        <a14:backgroundMark x1="43281" y1="44907" x2="45469" y2="51296"/>
                        <a14:backgroundMark x1="45469" y1="51296" x2="43281" y2="45741"/>
                      </a14:backgroundRemoval>
                    </a14:imgEffect>
                  </a14:imgLayer>
                </a14:imgProps>
              </a:ext>
            </a:extLst>
          </a:blip>
          <a:srcRect l="33109" t="30371" r="50706" b="34910"/>
          <a:stretch/>
        </p:blipFill>
        <p:spPr>
          <a:xfrm rot="736220">
            <a:off x="6834592" y="3393130"/>
            <a:ext cx="1066081" cy="1286077"/>
          </a:xfrm>
          <a:prstGeom prst="rect">
            <a:avLst/>
          </a:prstGeom>
        </p:spPr>
      </p:pic>
      <p:sp>
        <p:nvSpPr>
          <p:cNvPr id="58" name="Persegi Panjang: Sudut Lengkung 57">
            <a:extLst>
              <a:ext uri="{FF2B5EF4-FFF2-40B4-BE49-F238E27FC236}">
                <a16:creationId xmlns:a16="http://schemas.microsoft.com/office/drawing/2014/main" id="{84CB1436-6693-6B40-58A3-BF6004A50045}"/>
              </a:ext>
            </a:extLst>
          </p:cNvPr>
          <p:cNvSpPr/>
          <p:nvPr/>
        </p:nvSpPr>
        <p:spPr>
          <a:xfrm>
            <a:off x="9300508" y="3740707"/>
            <a:ext cx="950401" cy="663853"/>
          </a:xfrm>
          <a:prstGeom prst="round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9" name="Persegi Panjang: Sudut Lengkung 58">
            <a:hlinkClick r:id="rId25" action="ppaction://hlinksldjump"/>
            <a:extLst>
              <a:ext uri="{FF2B5EF4-FFF2-40B4-BE49-F238E27FC236}">
                <a16:creationId xmlns:a16="http://schemas.microsoft.com/office/drawing/2014/main" id="{75DA7F54-0E9B-7CFC-1D21-1789D58EE59B}"/>
              </a:ext>
            </a:extLst>
          </p:cNvPr>
          <p:cNvSpPr/>
          <p:nvPr/>
        </p:nvSpPr>
        <p:spPr>
          <a:xfrm>
            <a:off x="9409556" y="3827124"/>
            <a:ext cx="950401" cy="663853"/>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0" name="Kotak Teks 59">
            <a:extLst>
              <a:ext uri="{FF2B5EF4-FFF2-40B4-BE49-F238E27FC236}">
                <a16:creationId xmlns:a16="http://schemas.microsoft.com/office/drawing/2014/main" id="{667CFBAA-B76D-B973-43F5-565289510543}"/>
              </a:ext>
            </a:extLst>
          </p:cNvPr>
          <p:cNvSpPr txBox="1"/>
          <p:nvPr/>
        </p:nvSpPr>
        <p:spPr>
          <a:xfrm>
            <a:off x="9435544" y="3869217"/>
            <a:ext cx="869889" cy="216260"/>
          </a:xfrm>
          <a:prstGeom prst="rect">
            <a:avLst/>
          </a:prstGeom>
          <a:noFill/>
        </p:spPr>
        <p:txBody>
          <a:bodyPr wrap="square" rtlCol="0">
            <a:spAutoFit/>
          </a:bodyPr>
          <a:lstStyle/>
          <a:p>
            <a:r>
              <a:rPr lang="id-ID" b="1" dirty="0">
                <a:solidFill>
                  <a:schemeClr val="bg1">
                    <a:lumMod val="95000"/>
                  </a:schemeClr>
                </a:solidFill>
                <a:latin typeface="Arial Black" panose="020B0A04020102020204" pitchFamily="34" charset="0"/>
              </a:rPr>
              <a:t>QUIZ</a:t>
            </a:r>
          </a:p>
        </p:txBody>
      </p:sp>
      <p:sp>
        <p:nvSpPr>
          <p:cNvPr id="64" name="Kotak Teks 63">
            <a:extLst>
              <a:ext uri="{FF2B5EF4-FFF2-40B4-BE49-F238E27FC236}">
                <a16:creationId xmlns:a16="http://schemas.microsoft.com/office/drawing/2014/main" id="{A2831FD3-3875-9CCB-B7A6-114BCD2FFACC}"/>
              </a:ext>
            </a:extLst>
          </p:cNvPr>
          <p:cNvSpPr txBox="1"/>
          <p:nvPr/>
        </p:nvSpPr>
        <p:spPr>
          <a:xfrm>
            <a:off x="1585101" y="2978350"/>
            <a:ext cx="1749263" cy="338554"/>
          </a:xfrm>
          <a:prstGeom prst="rect">
            <a:avLst/>
          </a:prstGeom>
          <a:noFill/>
        </p:spPr>
        <p:txBody>
          <a:bodyPr wrap="square" rtlCol="0">
            <a:spAutoFit/>
          </a:bodyPr>
          <a:lstStyle/>
          <a:p>
            <a:r>
              <a:rPr lang="id-ID" sz="1600" b="1" dirty="0">
                <a:solidFill>
                  <a:schemeClr val="tx1">
                    <a:lumMod val="50000"/>
                    <a:lumOff val="50000"/>
                  </a:schemeClr>
                </a:solidFill>
                <a:latin typeface="Aharoni" panose="02010803020104030203" pitchFamily="2" charset="-79"/>
                <a:cs typeface="Aharoni" panose="02010803020104030203" pitchFamily="2" charset="-79"/>
              </a:rPr>
              <a:t>TALI-TEMALI</a:t>
            </a:r>
          </a:p>
        </p:txBody>
      </p:sp>
      <p:sp>
        <p:nvSpPr>
          <p:cNvPr id="66" name="Kotak Teks 65">
            <a:extLst>
              <a:ext uri="{FF2B5EF4-FFF2-40B4-BE49-F238E27FC236}">
                <a16:creationId xmlns:a16="http://schemas.microsoft.com/office/drawing/2014/main" id="{6D9E0F3C-C7DE-0CF5-FF27-5BC538B16C3B}"/>
              </a:ext>
            </a:extLst>
          </p:cNvPr>
          <p:cNvSpPr txBox="1"/>
          <p:nvPr/>
        </p:nvSpPr>
        <p:spPr>
          <a:xfrm>
            <a:off x="4171356" y="2979244"/>
            <a:ext cx="1749263" cy="338554"/>
          </a:xfrm>
          <a:prstGeom prst="rect">
            <a:avLst/>
          </a:prstGeom>
          <a:noFill/>
        </p:spPr>
        <p:txBody>
          <a:bodyPr wrap="square" rtlCol="0">
            <a:spAutoFit/>
          </a:bodyPr>
          <a:lstStyle/>
          <a:p>
            <a:r>
              <a:rPr lang="id-ID" sz="1600" b="1" dirty="0">
                <a:solidFill>
                  <a:schemeClr val="tx1">
                    <a:lumMod val="50000"/>
                    <a:lumOff val="50000"/>
                  </a:schemeClr>
                </a:solidFill>
                <a:latin typeface="Aharoni" panose="02010803020104030203" pitchFamily="2" charset="-79"/>
                <a:cs typeface="Aharoni" panose="02010803020104030203" pitchFamily="2" charset="-79"/>
              </a:rPr>
              <a:t>SEMAPHORE</a:t>
            </a:r>
          </a:p>
        </p:txBody>
      </p:sp>
      <p:sp>
        <p:nvSpPr>
          <p:cNvPr id="67" name="Kotak Teks 66">
            <a:extLst>
              <a:ext uri="{FF2B5EF4-FFF2-40B4-BE49-F238E27FC236}">
                <a16:creationId xmlns:a16="http://schemas.microsoft.com/office/drawing/2014/main" id="{DBB84979-B55C-95CA-7D25-428B902AE4AE}"/>
              </a:ext>
            </a:extLst>
          </p:cNvPr>
          <p:cNvSpPr txBox="1"/>
          <p:nvPr/>
        </p:nvSpPr>
        <p:spPr>
          <a:xfrm>
            <a:off x="6889339" y="2972282"/>
            <a:ext cx="927182" cy="338554"/>
          </a:xfrm>
          <a:prstGeom prst="rect">
            <a:avLst/>
          </a:prstGeom>
          <a:noFill/>
        </p:spPr>
        <p:txBody>
          <a:bodyPr wrap="square" rtlCol="0">
            <a:spAutoFit/>
          </a:bodyPr>
          <a:lstStyle/>
          <a:p>
            <a:r>
              <a:rPr lang="id-ID" sz="1600" b="1" dirty="0">
                <a:solidFill>
                  <a:schemeClr val="tx1">
                    <a:lumMod val="50000"/>
                    <a:lumOff val="50000"/>
                  </a:schemeClr>
                </a:solidFill>
                <a:latin typeface="Aharoni" panose="02010803020104030203" pitchFamily="2" charset="-79"/>
                <a:cs typeface="Aharoni" panose="02010803020104030203" pitchFamily="2" charset="-79"/>
              </a:rPr>
              <a:t>MORSE</a:t>
            </a:r>
          </a:p>
        </p:txBody>
      </p:sp>
      <p:sp>
        <p:nvSpPr>
          <p:cNvPr id="68" name="Kotak Teks 67">
            <a:extLst>
              <a:ext uri="{FF2B5EF4-FFF2-40B4-BE49-F238E27FC236}">
                <a16:creationId xmlns:a16="http://schemas.microsoft.com/office/drawing/2014/main" id="{FA861BDC-ECA2-0D50-54EE-A9309F7FEBCC}"/>
              </a:ext>
            </a:extLst>
          </p:cNvPr>
          <p:cNvSpPr txBox="1"/>
          <p:nvPr/>
        </p:nvSpPr>
        <p:spPr>
          <a:xfrm>
            <a:off x="9458961" y="2974699"/>
            <a:ext cx="900961" cy="338554"/>
          </a:xfrm>
          <a:prstGeom prst="rect">
            <a:avLst/>
          </a:prstGeom>
          <a:noFill/>
        </p:spPr>
        <p:txBody>
          <a:bodyPr wrap="square" rtlCol="0">
            <a:spAutoFit/>
          </a:bodyPr>
          <a:lstStyle/>
          <a:p>
            <a:r>
              <a:rPr lang="id-ID" sz="1600" b="1" dirty="0">
                <a:solidFill>
                  <a:schemeClr val="tx1">
                    <a:lumMod val="50000"/>
                    <a:lumOff val="50000"/>
                  </a:schemeClr>
                </a:solidFill>
                <a:latin typeface="Aharoni" panose="02010803020104030203" pitchFamily="2" charset="-79"/>
                <a:cs typeface="Aharoni" panose="02010803020104030203" pitchFamily="2" charset="-79"/>
              </a:rPr>
              <a:t>SANDI</a:t>
            </a:r>
          </a:p>
        </p:txBody>
      </p:sp>
      <p:sp>
        <p:nvSpPr>
          <p:cNvPr id="69" name="Kotak Teks 68">
            <a:extLst>
              <a:ext uri="{FF2B5EF4-FFF2-40B4-BE49-F238E27FC236}">
                <a16:creationId xmlns:a16="http://schemas.microsoft.com/office/drawing/2014/main" id="{F36AE427-3527-8199-009C-338D6D596DD4}"/>
              </a:ext>
            </a:extLst>
          </p:cNvPr>
          <p:cNvSpPr txBox="1"/>
          <p:nvPr/>
        </p:nvSpPr>
        <p:spPr>
          <a:xfrm>
            <a:off x="1724906" y="4893291"/>
            <a:ext cx="1220880" cy="338554"/>
          </a:xfrm>
          <a:prstGeom prst="rect">
            <a:avLst/>
          </a:prstGeom>
          <a:noFill/>
        </p:spPr>
        <p:txBody>
          <a:bodyPr wrap="square" rtlCol="0">
            <a:spAutoFit/>
          </a:bodyPr>
          <a:lstStyle/>
          <a:p>
            <a:r>
              <a:rPr lang="id-ID" sz="1600" b="1" dirty="0">
                <a:solidFill>
                  <a:schemeClr val="tx1">
                    <a:lumMod val="50000"/>
                    <a:lumOff val="50000"/>
                  </a:schemeClr>
                </a:solidFill>
                <a:latin typeface="Aharoni" panose="02010803020104030203" pitchFamily="2" charset="-79"/>
                <a:cs typeface="Aharoni" panose="02010803020104030203" pitchFamily="2" charset="-79"/>
              </a:rPr>
              <a:t>KOMPAS</a:t>
            </a:r>
          </a:p>
        </p:txBody>
      </p:sp>
      <p:sp>
        <p:nvSpPr>
          <p:cNvPr id="70" name="Kotak Teks 69">
            <a:extLst>
              <a:ext uri="{FF2B5EF4-FFF2-40B4-BE49-F238E27FC236}">
                <a16:creationId xmlns:a16="http://schemas.microsoft.com/office/drawing/2014/main" id="{E499CC47-8213-9A64-225C-EA0D50F09659}"/>
              </a:ext>
            </a:extLst>
          </p:cNvPr>
          <p:cNvSpPr txBox="1"/>
          <p:nvPr/>
        </p:nvSpPr>
        <p:spPr>
          <a:xfrm>
            <a:off x="4518337" y="4893842"/>
            <a:ext cx="663871" cy="338554"/>
          </a:xfrm>
          <a:prstGeom prst="rect">
            <a:avLst/>
          </a:prstGeom>
          <a:noFill/>
        </p:spPr>
        <p:txBody>
          <a:bodyPr wrap="square" rtlCol="0">
            <a:spAutoFit/>
          </a:bodyPr>
          <a:lstStyle/>
          <a:p>
            <a:r>
              <a:rPr lang="id-ID" sz="1600" b="1" dirty="0">
                <a:solidFill>
                  <a:schemeClr val="tx1">
                    <a:lumMod val="50000"/>
                    <a:lumOff val="50000"/>
                  </a:schemeClr>
                </a:solidFill>
                <a:latin typeface="Aharoni" panose="02010803020104030203" pitchFamily="2" charset="-79"/>
                <a:cs typeface="Aharoni" panose="02010803020104030203" pitchFamily="2" charset="-79"/>
              </a:rPr>
              <a:t>PBB</a:t>
            </a:r>
          </a:p>
        </p:txBody>
      </p:sp>
      <p:sp>
        <p:nvSpPr>
          <p:cNvPr id="71" name="Kotak Teks 70">
            <a:extLst>
              <a:ext uri="{FF2B5EF4-FFF2-40B4-BE49-F238E27FC236}">
                <a16:creationId xmlns:a16="http://schemas.microsoft.com/office/drawing/2014/main" id="{F5594E8A-2FDF-8B2F-FD72-00CAFD8A4BA4}"/>
              </a:ext>
            </a:extLst>
          </p:cNvPr>
          <p:cNvSpPr txBox="1"/>
          <p:nvPr/>
        </p:nvSpPr>
        <p:spPr>
          <a:xfrm>
            <a:off x="6646596" y="4893450"/>
            <a:ext cx="1515984" cy="338554"/>
          </a:xfrm>
          <a:prstGeom prst="rect">
            <a:avLst/>
          </a:prstGeom>
          <a:noFill/>
        </p:spPr>
        <p:txBody>
          <a:bodyPr wrap="square" rtlCol="0">
            <a:spAutoFit/>
          </a:bodyPr>
          <a:lstStyle/>
          <a:p>
            <a:r>
              <a:rPr lang="id-ID" sz="1600" b="1" dirty="0">
                <a:solidFill>
                  <a:schemeClr val="tx1">
                    <a:lumMod val="50000"/>
                    <a:lumOff val="50000"/>
                  </a:schemeClr>
                </a:solidFill>
                <a:latin typeface="Aharoni" panose="02010803020104030203" pitchFamily="2" charset="-79"/>
                <a:cs typeface="Aharoni" panose="02010803020104030203" pitchFamily="2" charset="-79"/>
              </a:rPr>
              <a:t>PIONEERING</a:t>
            </a:r>
          </a:p>
        </p:txBody>
      </p:sp>
      <p:sp>
        <p:nvSpPr>
          <p:cNvPr id="72" name="Kotak Teks 71">
            <a:extLst>
              <a:ext uri="{FF2B5EF4-FFF2-40B4-BE49-F238E27FC236}">
                <a16:creationId xmlns:a16="http://schemas.microsoft.com/office/drawing/2014/main" id="{58A78893-B9D5-1490-4B8E-072374A4432A}"/>
              </a:ext>
            </a:extLst>
          </p:cNvPr>
          <p:cNvSpPr txBox="1"/>
          <p:nvPr/>
        </p:nvSpPr>
        <p:spPr>
          <a:xfrm>
            <a:off x="9530639" y="4893592"/>
            <a:ext cx="671557" cy="338554"/>
          </a:xfrm>
          <a:prstGeom prst="rect">
            <a:avLst/>
          </a:prstGeom>
          <a:noFill/>
        </p:spPr>
        <p:txBody>
          <a:bodyPr wrap="square" rtlCol="0">
            <a:spAutoFit/>
          </a:bodyPr>
          <a:lstStyle/>
          <a:p>
            <a:r>
              <a:rPr lang="id-ID" sz="1600" b="1">
                <a:solidFill>
                  <a:schemeClr val="tx1">
                    <a:lumMod val="50000"/>
                    <a:lumOff val="50000"/>
                  </a:schemeClr>
                </a:solidFill>
                <a:latin typeface="Aharoni" panose="02010803020104030203" pitchFamily="2" charset="-79"/>
                <a:cs typeface="Aharoni" panose="02010803020104030203" pitchFamily="2" charset="-79"/>
              </a:rPr>
              <a:t>KUIS</a:t>
            </a:r>
            <a:endParaRPr lang="id-ID" sz="1600" b="1" dirty="0">
              <a:solidFill>
                <a:schemeClr val="tx1">
                  <a:lumMod val="50000"/>
                  <a:lumOff val="50000"/>
                </a:schemeClr>
              </a:solidFill>
              <a:latin typeface="Aharoni" panose="02010803020104030203" pitchFamily="2" charset="-79"/>
              <a:cs typeface="Aharoni" panose="02010803020104030203" pitchFamily="2" charset="-79"/>
            </a:endParaRPr>
          </a:p>
        </p:txBody>
      </p:sp>
      <p:sp>
        <p:nvSpPr>
          <p:cNvPr id="4" name="Persegi Panjang: Sudut Lengkung 3">
            <a:extLst>
              <a:ext uri="{FF2B5EF4-FFF2-40B4-BE49-F238E27FC236}">
                <a16:creationId xmlns:a16="http://schemas.microsoft.com/office/drawing/2014/main" id="{63C34026-A843-489F-8DAE-D414E3C4D8CD}"/>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5" name="Oval 14">
            <a:extLst>
              <a:ext uri="{FF2B5EF4-FFF2-40B4-BE49-F238E27FC236}">
                <a16:creationId xmlns:a16="http://schemas.microsoft.com/office/drawing/2014/main" id="{F6D9FFEB-8370-2C5A-D673-79C913DAC847}"/>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6" name="Oval 15">
            <a:extLst>
              <a:ext uri="{FF2B5EF4-FFF2-40B4-BE49-F238E27FC236}">
                <a16:creationId xmlns:a16="http://schemas.microsoft.com/office/drawing/2014/main" id="{14A91CA5-576A-6244-BA5D-05A2F2E948E6}"/>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7" name="Gambar 16">
            <a:hlinkClick r:id="rId26" action="ppaction://hlinksldjump"/>
            <a:extLst>
              <a:ext uri="{FF2B5EF4-FFF2-40B4-BE49-F238E27FC236}">
                <a16:creationId xmlns:a16="http://schemas.microsoft.com/office/drawing/2014/main" id="{CBD9368D-F9CC-C561-EC45-1F11759BF524}"/>
              </a:ext>
            </a:extLst>
          </p:cNvPr>
          <p:cNvPicPr>
            <a:picLocks noChangeAspect="1"/>
          </p:cNvPicPr>
          <p:nvPr/>
        </p:nvPicPr>
        <p:blipFill rotWithShape="1">
          <a:blip r:embed="rId27">
            <a:duotone>
              <a:schemeClr val="accent3">
                <a:shade val="45000"/>
                <a:satMod val="135000"/>
              </a:schemeClr>
              <a:prstClr val="white"/>
            </a:duotone>
            <a:extLst>
              <a:ext uri="{BEBA8EAE-BF5A-486C-A8C5-ECC9F3942E4B}">
                <a14:imgProps xmlns:a14="http://schemas.microsoft.com/office/drawing/2010/main">
                  <a14:imgLayer r:embed="rId2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8" name="Gambar 17">
            <a:hlinkClick r:id="rId29" action="ppaction://hlinksldjump"/>
            <a:extLst>
              <a:ext uri="{FF2B5EF4-FFF2-40B4-BE49-F238E27FC236}">
                <a16:creationId xmlns:a16="http://schemas.microsoft.com/office/drawing/2014/main" id="{C0F234AA-FCB0-79AC-6CFE-152C95038D98}"/>
              </a:ext>
            </a:extLst>
          </p:cNvPr>
          <p:cNvPicPr>
            <a:picLocks noChangeAspect="1"/>
          </p:cNvPicPr>
          <p:nvPr/>
        </p:nvPicPr>
        <p:blipFill rotWithShape="1">
          <a:blip r:embed="rId30">
            <a:duotone>
              <a:schemeClr val="accent3">
                <a:shade val="45000"/>
                <a:satMod val="135000"/>
              </a:schemeClr>
              <a:prstClr val="white"/>
            </a:duotone>
            <a:extLst>
              <a:ext uri="{BEBA8EAE-BF5A-486C-A8C5-ECC9F3942E4B}">
                <a14:imgProps xmlns:a14="http://schemas.microsoft.com/office/drawing/2010/main">
                  <a14:imgLayer r:embed="rId3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9" name="Gambar 18">
            <a:hlinkClick r:id="rId32" action="ppaction://hlinksldjump"/>
            <a:extLst>
              <a:ext uri="{FF2B5EF4-FFF2-40B4-BE49-F238E27FC236}">
                <a16:creationId xmlns:a16="http://schemas.microsoft.com/office/drawing/2014/main" id="{19C8505E-D2B9-78B8-2F47-7221CE94C2E1}"/>
              </a:ext>
            </a:extLst>
          </p:cNvPr>
          <p:cNvPicPr>
            <a:picLocks noChangeAspect="1"/>
          </p:cNvPicPr>
          <p:nvPr/>
        </p:nvPicPr>
        <p:blipFill rotWithShape="1">
          <a:blip r:embed="rId33">
            <a:duotone>
              <a:prstClr val="black"/>
              <a:schemeClr val="bg2">
                <a:lumMod val="75000"/>
                <a:tint val="45000"/>
                <a:satMod val="400000"/>
              </a:schemeClr>
            </a:duotone>
            <a:extLst>
              <a:ext uri="{BEBA8EAE-BF5A-486C-A8C5-ECC9F3942E4B}">
                <a14:imgProps xmlns:a14="http://schemas.microsoft.com/office/drawing/2010/main">
                  <a14:imgLayer r:embed="rId3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0" name="Gambar 19">
            <a:hlinkClick r:id="rId35" action="ppaction://hlinksldjump"/>
            <a:extLst>
              <a:ext uri="{FF2B5EF4-FFF2-40B4-BE49-F238E27FC236}">
                <a16:creationId xmlns:a16="http://schemas.microsoft.com/office/drawing/2014/main" id="{1EE6E2F8-B398-4C3A-1F25-0095A50A3A71}"/>
              </a:ext>
            </a:extLst>
          </p:cNvPr>
          <p:cNvPicPr>
            <a:picLocks noChangeAspect="1"/>
          </p:cNvPicPr>
          <p:nvPr/>
        </p:nvPicPr>
        <p:blipFill rotWithShape="1">
          <a:blip r:embed="rId36">
            <a:duotone>
              <a:schemeClr val="accent3">
                <a:shade val="45000"/>
                <a:satMod val="135000"/>
              </a:schemeClr>
              <a:prstClr val="white"/>
            </a:duotone>
            <a:extLst>
              <a:ext uri="{BEBA8EAE-BF5A-486C-A8C5-ECC9F3942E4B}">
                <a14:imgProps xmlns:a14="http://schemas.microsoft.com/office/drawing/2010/main">
                  <a14:imgLayer r:embed="rId3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1" name="Gambar 20">
            <a:hlinkClick r:id="rId38" action="ppaction://hlinksldjump"/>
            <a:extLst>
              <a:ext uri="{FF2B5EF4-FFF2-40B4-BE49-F238E27FC236}">
                <a16:creationId xmlns:a16="http://schemas.microsoft.com/office/drawing/2014/main" id="{2D62BFF8-A9DE-2CC2-F748-DC4826CADC32}"/>
              </a:ext>
            </a:extLst>
          </p:cNvPr>
          <p:cNvPicPr>
            <a:picLocks noChangeAspect="1"/>
          </p:cNvPicPr>
          <p:nvPr/>
        </p:nvPicPr>
        <p:blipFill rotWithShape="1">
          <a:blip r:embed="rId39">
            <a:duotone>
              <a:prstClr val="black"/>
              <a:schemeClr val="bg2">
                <a:lumMod val="75000"/>
                <a:tint val="45000"/>
                <a:satMod val="400000"/>
              </a:schemeClr>
            </a:duotone>
            <a:extLst>
              <a:ext uri="{BEBA8EAE-BF5A-486C-A8C5-ECC9F3942E4B}">
                <a14:imgProps xmlns:a14="http://schemas.microsoft.com/office/drawing/2010/main">
                  <a14:imgLayer r:embed="rId4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2" name="Kotak Teks 21">
            <a:extLst>
              <a:ext uri="{FF2B5EF4-FFF2-40B4-BE49-F238E27FC236}">
                <a16:creationId xmlns:a16="http://schemas.microsoft.com/office/drawing/2014/main" id="{48D98197-2ABF-C929-539A-0EF77DFB946F}"/>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4" name="Kotak Teks 23">
            <a:extLst>
              <a:ext uri="{FF2B5EF4-FFF2-40B4-BE49-F238E27FC236}">
                <a16:creationId xmlns:a16="http://schemas.microsoft.com/office/drawing/2014/main" id="{01BC0305-91AC-261D-355B-FF992C299B5A}"/>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5" name="Kotak Teks 24">
            <a:extLst>
              <a:ext uri="{FF2B5EF4-FFF2-40B4-BE49-F238E27FC236}">
                <a16:creationId xmlns:a16="http://schemas.microsoft.com/office/drawing/2014/main" id="{CEC66C4C-FC2D-BE79-B3A7-FA286D542C5D}"/>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6" name="Kotak Teks 25">
            <a:extLst>
              <a:ext uri="{FF2B5EF4-FFF2-40B4-BE49-F238E27FC236}">
                <a16:creationId xmlns:a16="http://schemas.microsoft.com/office/drawing/2014/main" id="{6559AEB7-CD83-3C2B-C0BD-3C389F289B8F}"/>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Tree>
    <p:custDataLst>
      <p:tags r:id="rId1"/>
    </p:custDataLst>
    <p:extLst>
      <p:ext uri="{BB962C8B-B14F-4D97-AF65-F5344CB8AC3E}">
        <p14:creationId xmlns:p14="http://schemas.microsoft.com/office/powerpoint/2010/main" val="1882252777"/>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5" name="Grup 4">
            <a:extLst>
              <a:ext uri="{FF2B5EF4-FFF2-40B4-BE49-F238E27FC236}">
                <a16:creationId xmlns:a16="http://schemas.microsoft.com/office/drawing/2014/main" id="{39D79D14-3390-4670-48BA-226E45B7687D}"/>
              </a:ext>
            </a:extLst>
          </p:cNvPr>
          <p:cNvGrpSpPr/>
          <p:nvPr/>
        </p:nvGrpSpPr>
        <p:grpSpPr>
          <a:xfrm>
            <a:off x="5360293" y="-3677088"/>
            <a:ext cx="5738614" cy="15493953"/>
            <a:chOff x="5360293" y="7272262"/>
            <a:chExt cx="5738614" cy="15493953"/>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15493953"/>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14865608"/>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Fungsi dan manfaat utama dari kompas adalah untuk menentukan arah mata angin, terutama arah utara dan selatan yang menjadi tempat medan magnetis bumi. Selain itu, kompas juga berguna untuk:</a:t>
              </a: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Mengukur besar sudut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Mengukur besar sudut peta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Menentukan letak orientasi</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Mempermudah perhitungan dan pembacaan peta</a:t>
              </a: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berikut adalah bagian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bagian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kompas yang perlu 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ketahui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seorang pramuka :</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Visir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Kawat halus untuk membidik sasaran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Tutup Dial: Memiliki 2 garis dengan sudut 450 dan dapat diputar</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Jarum Penunjuk: Menunjukkan arah magnet bumi bagian utara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Celah Bidik: Untuk melihat bidikan dari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visir</a:t>
              </a: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Lensa Pembesar: Merupakan lensa cembung untuk melihat angka dalam skala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Pengait Jempol: Memiliki fungsi untuk menstabilkan posisi saat membidik dengan memasukkan jempol/ibu jari, serta dapat juga untuk menggantung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Kaca Pelindung: Untuk melindungi magnet dari debu dan kotoran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Skala Kompas: Terdapat nama arah mata angin berserta nilai derajatnya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Garis penunjuk orientasi: Merupakan nilai hasil bidikan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Penutup: Untuk menutup kompas ketika selesai membidik</a:t>
              </a:r>
            </a:p>
          </p:txBody>
        </p:sp>
        <p:pic>
          <p:nvPicPr>
            <p:cNvPr id="4" name="Gambar 3">
              <a:extLst>
                <a:ext uri="{FF2B5EF4-FFF2-40B4-BE49-F238E27FC236}">
                  <a16:creationId xmlns:a16="http://schemas.microsoft.com/office/drawing/2014/main" id="{C6B92C6B-D822-B6FF-AC4B-010FBC4BA169}"/>
                </a:ext>
              </a:extLst>
            </p:cNvPr>
            <p:cNvPicPr>
              <a:picLocks noChangeAspect="1"/>
            </p:cNvPicPr>
            <p:nvPr/>
          </p:nvPicPr>
          <p:blipFill rotWithShape="1">
            <a:blip r:embed="rId5">
              <a:extLst>
                <a:ext uri="{28A0092B-C50C-407E-A947-70E740481C1C}">
                  <a14:useLocalDpi xmlns:a14="http://schemas.microsoft.com/office/drawing/2010/main" val="0"/>
                </a:ext>
              </a:extLst>
            </a:blip>
            <a:srcRect l="7821" t="19956" r="6404"/>
            <a:stretch/>
          </p:blipFill>
          <p:spPr>
            <a:xfrm>
              <a:off x="5797781" y="11668071"/>
              <a:ext cx="4811913" cy="2626893"/>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6" name="Persegi Panjang: Sudut Lengkung 5">
            <a:extLst>
              <a:ext uri="{FF2B5EF4-FFF2-40B4-BE49-F238E27FC236}">
                <a16:creationId xmlns:a16="http://schemas.microsoft.com/office/drawing/2014/main" id="{1BF5EE67-B555-3E5C-EE67-1F2F3B1EA680}"/>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16300329-3AF4-B1CA-8574-3E60BEAFD81C}"/>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 name="Oval 7">
            <a:extLst>
              <a:ext uri="{FF2B5EF4-FFF2-40B4-BE49-F238E27FC236}">
                <a16:creationId xmlns:a16="http://schemas.microsoft.com/office/drawing/2014/main" id="{3DCC1748-93DB-3AFC-2630-02474353734B}"/>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9" name="Gambar 8">
            <a:hlinkClick r:id="rId6" action="ppaction://hlinksldjump"/>
            <a:extLst>
              <a:ext uri="{FF2B5EF4-FFF2-40B4-BE49-F238E27FC236}">
                <a16:creationId xmlns:a16="http://schemas.microsoft.com/office/drawing/2014/main" id="{F18DA09E-53EC-94CF-8A6F-4D5CC16FF159}"/>
              </a:ext>
            </a:extLst>
          </p:cNvPr>
          <p:cNvPicPr>
            <a:picLocks noChangeAspect="1"/>
          </p:cNvPicPr>
          <p:nvPr/>
        </p:nvPicPr>
        <p:blipFill rotWithShape="1">
          <a:blip r:embed="rId7">
            <a:duotone>
              <a:schemeClr val="accent3">
                <a:shade val="45000"/>
                <a:satMod val="135000"/>
              </a:schemeClr>
              <a:prstClr val="white"/>
            </a:duotone>
            <a:extLst>
              <a:ext uri="{BEBA8EAE-BF5A-486C-A8C5-ECC9F3942E4B}">
                <a14:imgProps xmlns:a14="http://schemas.microsoft.com/office/drawing/2010/main">
                  <a14:imgLayer r:embed="rId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0" name="Gambar 9">
            <a:extLst>
              <a:ext uri="{FF2B5EF4-FFF2-40B4-BE49-F238E27FC236}">
                <a16:creationId xmlns:a16="http://schemas.microsoft.com/office/drawing/2014/main" id="{DBB81CA9-53E0-8F8F-4CAB-54F041127170}"/>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1" name="Gambar 10">
            <a:hlinkClick r:id="rId11" action="ppaction://hlinksldjump"/>
            <a:extLst>
              <a:ext uri="{FF2B5EF4-FFF2-40B4-BE49-F238E27FC236}">
                <a16:creationId xmlns:a16="http://schemas.microsoft.com/office/drawing/2014/main" id="{85324703-5301-B1F4-4911-A7CFA5C442D6}"/>
              </a:ext>
            </a:extLst>
          </p:cNvPr>
          <p:cNvPicPr>
            <a:picLocks noChangeAspect="1"/>
          </p:cNvPicPr>
          <p:nvPr/>
        </p:nvPicPr>
        <p:blipFill rotWithShape="1">
          <a:blip r:embed="rId12">
            <a:duotone>
              <a:prstClr val="black"/>
              <a:schemeClr val="bg2">
                <a:lumMod val="75000"/>
                <a:tint val="45000"/>
                <a:satMod val="400000"/>
              </a:schemeClr>
            </a:duotone>
            <a:extLst>
              <a:ext uri="{BEBA8EAE-BF5A-486C-A8C5-ECC9F3942E4B}">
                <a14:imgProps xmlns:a14="http://schemas.microsoft.com/office/drawing/2010/main">
                  <a14:imgLayer r:embed="rId13">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2" name="Gambar 11">
            <a:hlinkClick r:id="rId14" action="ppaction://hlinksldjump"/>
            <a:extLst>
              <a:ext uri="{FF2B5EF4-FFF2-40B4-BE49-F238E27FC236}">
                <a16:creationId xmlns:a16="http://schemas.microsoft.com/office/drawing/2014/main" id="{42648C3C-A6AF-6821-0205-C2F27A52D17B}"/>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3" name="Gambar 12">
            <a:hlinkClick r:id="rId17" action="ppaction://hlinksldjump"/>
            <a:extLst>
              <a:ext uri="{FF2B5EF4-FFF2-40B4-BE49-F238E27FC236}">
                <a16:creationId xmlns:a16="http://schemas.microsoft.com/office/drawing/2014/main" id="{ECDC53DA-E60E-F2E6-10CE-9EA69F0A6C41}"/>
              </a:ext>
            </a:extLst>
          </p:cNvPr>
          <p:cNvPicPr>
            <a:picLocks noChangeAspect="1"/>
          </p:cNvPicPr>
          <p:nvPr/>
        </p:nvPicPr>
        <p:blipFill rotWithShape="1">
          <a:blip r:embed="rId18">
            <a:duotone>
              <a:prstClr val="black"/>
              <a:schemeClr val="bg2">
                <a:lumMod val="75000"/>
                <a:tint val="45000"/>
                <a:satMod val="400000"/>
              </a:schemeClr>
            </a:duotone>
            <a:extLst>
              <a:ext uri="{BEBA8EAE-BF5A-486C-A8C5-ECC9F3942E4B}">
                <a14:imgProps xmlns:a14="http://schemas.microsoft.com/office/drawing/2010/main">
                  <a14:imgLayer r:embed="rId1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4" name="Kotak Teks 13">
            <a:extLst>
              <a:ext uri="{FF2B5EF4-FFF2-40B4-BE49-F238E27FC236}">
                <a16:creationId xmlns:a16="http://schemas.microsoft.com/office/drawing/2014/main" id="{5B866A7F-9106-D7A0-4EDA-BD9FDBAF40A2}"/>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5" name="Kotak Teks 14">
            <a:extLst>
              <a:ext uri="{FF2B5EF4-FFF2-40B4-BE49-F238E27FC236}">
                <a16:creationId xmlns:a16="http://schemas.microsoft.com/office/drawing/2014/main" id="{8EA8684B-C59B-AA27-28D7-80AAF20BF61C}"/>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6" name="Kotak Teks 15">
            <a:extLst>
              <a:ext uri="{FF2B5EF4-FFF2-40B4-BE49-F238E27FC236}">
                <a16:creationId xmlns:a16="http://schemas.microsoft.com/office/drawing/2014/main" id="{30D1FEF4-96F6-B76C-7844-54506C092370}"/>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7" name="Kotak Teks 16">
            <a:extLst>
              <a:ext uri="{FF2B5EF4-FFF2-40B4-BE49-F238E27FC236}">
                <a16:creationId xmlns:a16="http://schemas.microsoft.com/office/drawing/2014/main" id="{38E82666-B200-0B32-0EEF-E03C5D324F13}"/>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8" name="Setengah Bingkai 17">
            <a:hlinkClick r:id="rId20" action="ppaction://hlinksldjump"/>
            <a:extLst>
              <a:ext uri="{FF2B5EF4-FFF2-40B4-BE49-F238E27FC236}">
                <a16:creationId xmlns:a16="http://schemas.microsoft.com/office/drawing/2014/main" id="{3836B1B1-48CA-6CC0-8DBE-ACB9D02E7E7C}"/>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0" name="Setengah Bingkai 19">
            <a:hlinkClick r:id="rId20" action="ppaction://hlinksldjump"/>
            <a:extLst>
              <a:ext uri="{FF2B5EF4-FFF2-40B4-BE49-F238E27FC236}">
                <a16:creationId xmlns:a16="http://schemas.microsoft.com/office/drawing/2014/main" id="{712420DE-DDC3-C49F-CFFC-DBA84918E260}"/>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1" name="Persegi Panjang: Sudut Lengkung 20">
            <a:hlinkClick r:id="rId21" action="ppaction://hlinksldjump"/>
            <a:extLst>
              <a:ext uri="{FF2B5EF4-FFF2-40B4-BE49-F238E27FC236}">
                <a16:creationId xmlns:a16="http://schemas.microsoft.com/office/drawing/2014/main" id="{ECFEEB35-9771-47C5-686F-CC3B1DDB6A89}"/>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2" name="Persegi Panjang: Sudut Lengkung 21">
            <a:hlinkClick r:id="rId22" action="ppaction://hlinksldjump"/>
            <a:extLst>
              <a:ext uri="{FF2B5EF4-FFF2-40B4-BE49-F238E27FC236}">
                <a16:creationId xmlns:a16="http://schemas.microsoft.com/office/drawing/2014/main" id="{46343D52-A05E-6C7F-7C09-BB8C20DA11A7}"/>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3" name="Persegi Panjang: Sudut Lengkung 22">
            <a:hlinkClick r:id="rId23" action="ppaction://hlinksldjump"/>
            <a:extLst>
              <a:ext uri="{FF2B5EF4-FFF2-40B4-BE49-F238E27FC236}">
                <a16:creationId xmlns:a16="http://schemas.microsoft.com/office/drawing/2014/main" id="{EEE0D867-BB58-3E4B-3E76-4BD6989A693E}"/>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3762510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5" name="Grup 4">
            <a:extLst>
              <a:ext uri="{FF2B5EF4-FFF2-40B4-BE49-F238E27FC236}">
                <a16:creationId xmlns:a16="http://schemas.microsoft.com/office/drawing/2014/main" id="{39D79D14-3390-4670-48BA-226E45B7687D}"/>
              </a:ext>
            </a:extLst>
          </p:cNvPr>
          <p:cNvGrpSpPr/>
          <p:nvPr/>
        </p:nvGrpSpPr>
        <p:grpSpPr>
          <a:xfrm>
            <a:off x="5360293" y="-7639488"/>
            <a:ext cx="5738614" cy="15493953"/>
            <a:chOff x="5360293" y="7272262"/>
            <a:chExt cx="5738614" cy="15493953"/>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15493953"/>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14865608"/>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Fungsi dan manfaat utama dari kompas adalah untuk menentukan arah mata angin, terutama arah utara dan selatan yang menjadi tempat medan magnetis bumi. Selain itu, kompas juga berguna untuk:</a:t>
              </a: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Mengukur besar sudut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Mengukur besar sudut peta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Menentukan letak orientasi</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Mempermudah perhitungan dan pembacaan peta</a:t>
              </a: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berikut adalah bagian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bagian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kompas yang perlu 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ketahui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seorang pramuka :</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Visir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Kawat halus untuk membidik sasaran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Tutup Dial: Memiliki 2 garis dengan sudut 450 dan dapat diputar</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Jarum Penunjuk: Menunjukkan arah magnet bumi bagian utara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Celah Bidik: Untuk melihat bidikan dari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visir</a:t>
              </a: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Lensa Pembesar: Merupakan lensa cembung untuk melihat angka dalam skala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Pengait Jempol: Memiliki fungsi untuk menstabilkan posisi saat membidik dengan memasukkan jempol/ibu jari, serta dapat juga untuk menggantung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Kaca Pelindung: Untuk melindungi magnet dari debu dan kotoran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Skala Kompas: Terdapat nama arah mata angin berserta nilai derajatnya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Garis penunjuk orientasi: Merupakan nilai hasil bidikan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Penutup: Untuk menutup kompas ketika selesai membidik</a:t>
              </a:r>
            </a:p>
          </p:txBody>
        </p:sp>
        <p:pic>
          <p:nvPicPr>
            <p:cNvPr id="4" name="Gambar 3">
              <a:extLst>
                <a:ext uri="{FF2B5EF4-FFF2-40B4-BE49-F238E27FC236}">
                  <a16:creationId xmlns:a16="http://schemas.microsoft.com/office/drawing/2014/main" id="{C6B92C6B-D822-B6FF-AC4B-010FBC4BA169}"/>
                </a:ext>
              </a:extLst>
            </p:cNvPr>
            <p:cNvPicPr>
              <a:picLocks noChangeAspect="1"/>
            </p:cNvPicPr>
            <p:nvPr/>
          </p:nvPicPr>
          <p:blipFill rotWithShape="1">
            <a:blip r:embed="rId5">
              <a:extLst>
                <a:ext uri="{28A0092B-C50C-407E-A947-70E740481C1C}">
                  <a14:useLocalDpi xmlns:a14="http://schemas.microsoft.com/office/drawing/2010/main" val="0"/>
                </a:ext>
              </a:extLst>
            </a:blip>
            <a:srcRect l="7821" t="19956" r="6404"/>
            <a:stretch/>
          </p:blipFill>
          <p:spPr>
            <a:xfrm>
              <a:off x="5797781" y="11668071"/>
              <a:ext cx="4811913" cy="2626893"/>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6" name="Persegi Panjang: Sudut Lengkung 5">
            <a:extLst>
              <a:ext uri="{FF2B5EF4-FFF2-40B4-BE49-F238E27FC236}">
                <a16:creationId xmlns:a16="http://schemas.microsoft.com/office/drawing/2014/main" id="{622482EE-7E6F-8C0C-D3A0-10DC58A096E4}"/>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CBE481D0-3D6B-A6F5-D632-F477598B397C}"/>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 name="Oval 7">
            <a:extLst>
              <a:ext uri="{FF2B5EF4-FFF2-40B4-BE49-F238E27FC236}">
                <a16:creationId xmlns:a16="http://schemas.microsoft.com/office/drawing/2014/main" id="{B2497D98-EFFE-3AC5-B410-4D7BFE3B529A}"/>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9" name="Gambar 8">
            <a:hlinkClick r:id="rId6" action="ppaction://hlinksldjump"/>
            <a:extLst>
              <a:ext uri="{FF2B5EF4-FFF2-40B4-BE49-F238E27FC236}">
                <a16:creationId xmlns:a16="http://schemas.microsoft.com/office/drawing/2014/main" id="{CC23E55E-9AF3-310D-B1F2-DB9D3B245705}"/>
              </a:ext>
            </a:extLst>
          </p:cNvPr>
          <p:cNvPicPr>
            <a:picLocks noChangeAspect="1"/>
          </p:cNvPicPr>
          <p:nvPr/>
        </p:nvPicPr>
        <p:blipFill rotWithShape="1">
          <a:blip r:embed="rId7">
            <a:duotone>
              <a:schemeClr val="accent3">
                <a:shade val="45000"/>
                <a:satMod val="135000"/>
              </a:schemeClr>
              <a:prstClr val="white"/>
            </a:duotone>
            <a:extLst>
              <a:ext uri="{BEBA8EAE-BF5A-486C-A8C5-ECC9F3942E4B}">
                <a14:imgProps xmlns:a14="http://schemas.microsoft.com/office/drawing/2010/main">
                  <a14:imgLayer r:embed="rId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0" name="Gambar 9">
            <a:extLst>
              <a:ext uri="{FF2B5EF4-FFF2-40B4-BE49-F238E27FC236}">
                <a16:creationId xmlns:a16="http://schemas.microsoft.com/office/drawing/2014/main" id="{E57284C1-8D3E-BBE8-89C1-661426E6C9E0}"/>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1" name="Gambar 10">
            <a:hlinkClick r:id="rId11" action="ppaction://hlinksldjump"/>
            <a:extLst>
              <a:ext uri="{FF2B5EF4-FFF2-40B4-BE49-F238E27FC236}">
                <a16:creationId xmlns:a16="http://schemas.microsoft.com/office/drawing/2014/main" id="{70FEE189-CE3E-5BE0-907B-03F18E4B005C}"/>
              </a:ext>
            </a:extLst>
          </p:cNvPr>
          <p:cNvPicPr>
            <a:picLocks noChangeAspect="1"/>
          </p:cNvPicPr>
          <p:nvPr/>
        </p:nvPicPr>
        <p:blipFill rotWithShape="1">
          <a:blip r:embed="rId12">
            <a:duotone>
              <a:prstClr val="black"/>
              <a:schemeClr val="bg2">
                <a:lumMod val="75000"/>
                <a:tint val="45000"/>
                <a:satMod val="400000"/>
              </a:schemeClr>
            </a:duotone>
            <a:extLst>
              <a:ext uri="{BEBA8EAE-BF5A-486C-A8C5-ECC9F3942E4B}">
                <a14:imgProps xmlns:a14="http://schemas.microsoft.com/office/drawing/2010/main">
                  <a14:imgLayer r:embed="rId13">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2" name="Gambar 11">
            <a:hlinkClick r:id="rId14" action="ppaction://hlinksldjump"/>
            <a:extLst>
              <a:ext uri="{FF2B5EF4-FFF2-40B4-BE49-F238E27FC236}">
                <a16:creationId xmlns:a16="http://schemas.microsoft.com/office/drawing/2014/main" id="{6AC44303-7B28-395E-0DB0-2E408CEAC3AB}"/>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3" name="Gambar 12">
            <a:hlinkClick r:id="rId17" action="ppaction://hlinksldjump"/>
            <a:extLst>
              <a:ext uri="{FF2B5EF4-FFF2-40B4-BE49-F238E27FC236}">
                <a16:creationId xmlns:a16="http://schemas.microsoft.com/office/drawing/2014/main" id="{70A59CBF-2015-1A27-2F53-0C77881416C8}"/>
              </a:ext>
            </a:extLst>
          </p:cNvPr>
          <p:cNvPicPr>
            <a:picLocks noChangeAspect="1"/>
          </p:cNvPicPr>
          <p:nvPr/>
        </p:nvPicPr>
        <p:blipFill rotWithShape="1">
          <a:blip r:embed="rId18">
            <a:duotone>
              <a:prstClr val="black"/>
              <a:schemeClr val="bg2">
                <a:lumMod val="75000"/>
                <a:tint val="45000"/>
                <a:satMod val="400000"/>
              </a:schemeClr>
            </a:duotone>
            <a:extLst>
              <a:ext uri="{BEBA8EAE-BF5A-486C-A8C5-ECC9F3942E4B}">
                <a14:imgProps xmlns:a14="http://schemas.microsoft.com/office/drawing/2010/main">
                  <a14:imgLayer r:embed="rId1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4" name="Kotak Teks 13">
            <a:extLst>
              <a:ext uri="{FF2B5EF4-FFF2-40B4-BE49-F238E27FC236}">
                <a16:creationId xmlns:a16="http://schemas.microsoft.com/office/drawing/2014/main" id="{B840B25C-DEE2-9510-0FEA-5B88D95973F8}"/>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5" name="Kotak Teks 14">
            <a:extLst>
              <a:ext uri="{FF2B5EF4-FFF2-40B4-BE49-F238E27FC236}">
                <a16:creationId xmlns:a16="http://schemas.microsoft.com/office/drawing/2014/main" id="{F16B404F-9DD3-6FCC-C72F-FE64AE05F810}"/>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6" name="Kotak Teks 15">
            <a:extLst>
              <a:ext uri="{FF2B5EF4-FFF2-40B4-BE49-F238E27FC236}">
                <a16:creationId xmlns:a16="http://schemas.microsoft.com/office/drawing/2014/main" id="{ABE5ADDB-5C37-DA78-CC70-8538CC0FA832}"/>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7" name="Kotak Teks 16">
            <a:extLst>
              <a:ext uri="{FF2B5EF4-FFF2-40B4-BE49-F238E27FC236}">
                <a16:creationId xmlns:a16="http://schemas.microsoft.com/office/drawing/2014/main" id="{E2C076ED-6486-BF71-4EB0-6B1A738964D4}"/>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8" name="Setengah Bingkai 17">
            <a:hlinkClick r:id="rId20" action="ppaction://hlinksldjump"/>
            <a:extLst>
              <a:ext uri="{FF2B5EF4-FFF2-40B4-BE49-F238E27FC236}">
                <a16:creationId xmlns:a16="http://schemas.microsoft.com/office/drawing/2014/main" id="{7A41B5B2-89E0-5A91-7E04-550C45256FCF}"/>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9" name="Setengah Bingkai 18">
            <a:hlinkClick r:id="rId21" action="ppaction://hlinksldjump"/>
            <a:extLst>
              <a:ext uri="{FF2B5EF4-FFF2-40B4-BE49-F238E27FC236}">
                <a16:creationId xmlns:a16="http://schemas.microsoft.com/office/drawing/2014/main" id="{184FA270-A172-ED64-BD1A-2F4CAE7D9BE4}"/>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0" name="Persegi Panjang: Sudut Lengkung 19">
            <a:hlinkClick r:id="rId22" action="ppaction://hlinksldjump"/>
            <a:extLst>
              <a:ext uri="{FF2B5EF4-FFF2-40B4-BE49-F238E27FC236}">
                <a16:creationId xmlns:a16="http://schemas.microsoft.com/office/drawing/2014/main" id="{3EFAFC40-58CE-B258-7033-1BBF56A82746}"/>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1" name="Persegi Panjang: Sudut Lengkung 20">
            <a:hlinkClick r:id="rId23" action="ppaction://hlinksldjump"/>
            <a:extLst>
              <a:ext uri="{FF2B5EF4-FFF2-40B4-BE49-F238E27FC236}">
                <a16:creationId xmlns:a16="http://schemas.microsoft.com/office/drawing/2014/main" id="{5D8E83D1-DC90-E3E0-8658-0DAC02907F30}"/>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2" name="Persegi Panjang: Sudut Lengkung 21">
            <a:hlinkClick r:id="rId24" action="ppaction://hlinksldjump"/>
            <a:extLst>
              <a:ext uri="{FF2B5EF4-FFF2-40B4-BE49-F238E27FC236}">
                <a16:creationId xmlns:a16="http://schemas.microsoft.com/office/drawing/2014/main" id="{D009785C-B134-CE23-B175-2C18B1781B79}"/>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835701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5" name="Grup 4">
            <a:extLst>
              <a:ext uri="{FF2B5EF4-FFF2-40B4-BE49-F238E27FC236}">
                <a16:creationId xmlns:a16="http://schemas.microsoft.com/office/drawing/2014/main" id="{39D79D14-3390-4670-48BA-226E45B7687D}"/>
              </a:ext>
            </a:extLst>
          </p:cNvPr>
          <p:cNvGrpSpPr/>
          <p:nvPr/>
        </p:nvGrpSpPr>
        <p:grpSpPr>
          <a:xfrm>
            <a:off x="5360293" y="-10757822"/>
            <a:ext cx="5738614" cy="15493953"/>
            <a:chOff x="5360293" y="7272262"/>
            <a:chExt cx="5738614" cy="15493953"/>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15493953"/>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14865608"/>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Fungsi dan manfaat utama dari kompas adalah untuk menentukan arah mata angin, terutama arah utara dan selatan yang menjadi tempat medan magnetis bumi. Selain itu, kompas juga berguna untuk:</a:t>
              </a: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Mengukur besar sudut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Mengukur besar sudut peta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Menentukan letak orientasi</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Mempermudah perhitungan dan pembacaan peta</a:t>
              </a: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berikut adalah bagian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bagian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kompas yang perlu 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ketahui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seorang pramuka :</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Visir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Kawat halus untuk membidik sasaran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Tutup Dial: Memiliki 2 garis dengan sudut 450 dan dapat diputar</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Jarum Penunjuk: Menunjukkan arah magnet bumi bagian utara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Celah Bidik: Untuk melihat bidikan dari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visir</a:t>
              </a:r>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Lensa Pembesar: Merupakan lensa cembung untuk melihat angka dalam skala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Pengait Jempol: Memiliki fungsi untuk menstabilkan posisi saat membidik dengan memasukkan jempol/ibu jari, serta dapat juga untuk menggantung kompas</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Kaca Pelindung: Untuk melindungi magnet dari debu dan kotoran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Skala Kompas: Terdapat nama arah mata angin berserta nilai derajatnya</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Garis penunjuk orientasi: Merupakan nilai hasil bidikan</a:t>
              </a:r>
            </a:p>
            <a:p>
              <a:pPr marL="342900" indent="-342900">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Penutup: Untuk menutup kompas ketika selesai membidik</a:t>
              </a:r>
            </a:p>
          </p:txBody>
        </p:sp>
        <p:pic>
          <p:nvPicPr>
            <p:cNvPr id="4" name="Gambar 3">
              <a:extLst>
                <a:ext uri="{FF2B5EF4-FFF2-40B4-BE49-F238E27FC236}">
                  <a16:creationId xmlns:a16="http://schemas.microsoft.com/office/drawing/2014/main" id="{C6B92C6B-D822-B6FF-AC4B-010FBC4BA169}"/>
                </a:ext>
              </a:extLst>
            </p:cNvPr>
            <p:cNvPicPr>
              <a:picLocks noChangeAspect="1"/>
            </p:cNvPicPr>
            <p:nvPr/>
          </p:nvPicPr>
          <p:blipFill rotWithShape="1">
            <a:blip r:embed="rId5">
              <a:extLst>
                <a:ext uri="{28A0092B-C50C-407E-A947-70E740481C1C}">
                  <a14:useLocalDpi xmlns:a14="http://schemas.microsoft.com/office/drawing/2010/main" val="0"/>
                </a:ext>
              </a:extLst>
            </a:blip>
            <a:srcRect l="7821" t="19956" r="6404"/>
            <a:stretch/>
          </p:blipFill>
          <p:spPr>
            <a:xfrm>
              <a:off x="5797781" y="11668071"/>
              <a:ext cx="4811913" cy="2626893"/>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6" name="Persegi Panjang: Sudut Lengkung 5">
            <a:extLst>
              <a:ext uri="{FF2B5EF4-FFF2-40B4-BE49-F238E27FC236}">
                <a16:creationId xmlns:a16="http://schemas.microsoft.com/office/drawing/2014/main" id="{143735A8-FEFE-AB36-174D-EA5B428A174E}"/>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7118076D-B0EC-5302-5E82-5B3BA0755A98}"/>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 name="Oval 7">
            <a:extLst>
              <a:ext uri="{FF2B5EF4-FFF2-40B4-BE49-F238E27FC236}">
                <a16:creationId xmlns:a16="http://schemas.microsoft.com/office/drawing/2014/main" id="{412354C0-0044-65B5-1772-6BEE1257B7A0}"/>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9" name="Gambar 8">
            <a:hlinkClick r:id="rId6" action="ppaction://hlinksldjump"/>
            <a:extLst>
              <a:ext uri="{FF2B5EF4-FFF2-40B4-BE49-F238E27FC236}">
                <a16:creationId xmlns:a16="http://schemas.microsoft.com/office/drawing/2014/main" id="{0873E172-0578-1D7B-7592-384970E747A2}"/>
              </a:ext>
            </a:extLst>
          </p:cNvPr>
          <p:cNvPicPr>
            <a:picLocks noChangeAspect="1"/>
          </p:cNvPicPr>
          <p:nvPr/>
        </p:nvPicPr>
        <p:blipFill rotWithShape="1">
          <a:blip r:embed="rId7">
            <a:duotone>
              <a:schemeClr val="accent3">
                <a:shade val="45000"/>
                <a:satMod val="135000"/>
              </a:schemeClr>
              <a:prstClr val="white"/>
            </a:duotone>
            <a:extLst>
              <a:ext uri="{BEBA8EAE-BF5A-486C-A8C5-ECC9F3942E4B}">
                <a14:imgProps xmlns:a14="http://schemas.microsoft.com/office/drawing/2010/main">
                  <a14:imgLayer r:embed="rId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0" name="Gambar 9">
            <a:extLst>
              <a:ext uri="{FF2B5EF4-FFF2-40B4-BE49-F238E27FC236}">
                <a16:creationId xmlns:a16="http://schemas.microsoft.com/office/drawing/2014/main" id="{C70901C1-CC0D-1884-C212-5EB5BBD5E1B1}"/>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1" name="Gambar 10">
            <a:hlinkClick r:id="rId11" action="ppaction://hlinksldjump"/>
            <a:extLst>
              <a:ext uri="{FF2B5EF4-FFF2-40B4-BE49-F238E27FC236}">
                <a16:creationId xmlns:a16="http://schemas.microsoft.com/office/drawing/2014/main" id="{13E4F0A3-6FA4-AC5E-E49C-BEBE0E90FD1D}"/>
              </a:ext>
            </a:extLst>
          </p:cNvPr>
          <p:cNvPicPr>
            <a:picLocks noChangeAspect="1"/>
          </p:cNvPicPr>
          <p:nvPr/>
        </p:nvPicPr>
        <p:blipFill rotWithShape="1">
          <a:blip r:embed="rId12">
            <a:duotone>
              <a:prstClr val="black"/>
              <a:schemeClr val="bg2">
                <a:lumMod val="75000"/>
                <a:tint val="45000"/>
                <a:satMod val="400000"/>
              </a:schemeClr>
            </a:duotone>
            <a:extLst>
              <a:ext uri="{BEBA8EAE-BF5A-486C-A8C5-ECC9F3942E4B}">
                <a14:imgProps xmlns:a14="http://schemas.microsoft.com/office/drawing/2010/main">
                  <a14:imgLayer r:embed="rId13">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2" name="Gambar 11">
            <a:hlinkClick r:id="rId14" action="ppaction://hlinksldjump"/>
            <a:extLst>
              <a:ext uri="{FF2B5EF4-FFF2-40B4-BE49-F238E27FC236}">
                <a16:creationId xmlns:a16="http://schemas.microsoft.com/office/drawing/2014/main" id="{4E5BF233-F206-763B-E443-ADB4EE1946FB}"/>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3" name="Gambar 12">
            <a:hlinkClick r:id="rId17" action="ppaction://hlinksldjump"/>
            <a:extLst>
              <a:ext uri="{FF2B5EF4-FFF2-40B4-BE49-F238E27FC236}">
                <a16:creationId xmlns:a16="http://schemas.microsoft.com/office/drawing/2014/main" id="{56B15204-48C3-3D85-DDE9-01741F98CBEA}"/>
              </a:ext>
            </a:extLst>
          </p:cNvPr>
          <p:cNvPicPr>
            <a:picLocks noChangeAspect="1"/>
          </p:cNvPicPr>
          <p:nvPr/>
        </p:nvPicPr>
        <p:blipFill rotWithShape="1">
          <a:blip r:embed="rId18">
            <a:duotone>
              <a:prstClr val="black"/>
              <a:schemeClr val="bg2">
                <a:lumMod val="75000"/>
                <a:tint val="45000"/>
                <a:satMod val="400000"/>
              </a:schemeClr>
            </a:duotone>
            <a:extLst>
              <a:ext uri="{BEBA8EAE-BF5A-486C-A8C5-ECC9F3942E4B}">
                <a14:imgProps xmlns:a14="http://schemas.microsoft.com/office/drawing/2010/main">
                  <a14:imgLayer r:embed="rId1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4" name="Kotak Teks 13">
            <a:extLst>
              <a:ext uri="{FF2B5EF4-FFF2-40B4-BE49-F238E27FC236}">
                <a16:creationId xmlns:a16="http://schemas.microsoft.com/office/drawing/2014/main" id="{1F2829CF-D46F-CEAB-41C7-AAF2349D8411}"/>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5" name="Kotak Teks 14">
            <a:extLst>
              <a:ext uri="{FF2B5EF4-FFF2-40B4-BE49-F238E27FC236}">
                <a16:creationId xmlns:a16="http://schemas.microsoft.com/office/drawing/2014/main" id="{302F4180-A725-25CD-8793-F075D63BEB31}"/>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6" name="Kotak Teks 15">
            <a:extLst>
              <a:ext uri="{FF2B5EF4-FFF2-40B4-BE49-F238E27FC236}">
                <a16:creationId xmlns:a16="http://schemas.microsoft.com/office/drawing/2014/main" id="{BC43D785-EECC-121F-5561-CBFB200656F7}"/>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7" name="Kotak Teks 16">
            <a:extLst>
              <a:ext uri="{FF2B5EF4-FFF2-40B4-BE49-F238E27FC236}">
                <a16:creationId xmlns:a16="http://schemas.microsoft.com/office/drawing/2014/main" id="{F041C4AB-0193-E46D-87BD-B6CA746F2ED6}"/>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8" name="Setengah Bingkai 17">
            <a:hlinkClick r:id="rId20" action="ppaction://hlinksldjump"/>
            <a:extLst>
              <a:ext uri="{FF2B5EF4-FFF2-40B4-BE49-F238E27FC236}">
                <a16:creationId xmlns:a16="http://schemas.microsoft.com/office/drawing/2014/main" id="{E6B0EE1A-428C-C999-8F47-A03E445F0B72}"/>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9" name="Persegi Panjang: Sudut Lengkung 18">
            <a:hlinkClick r:id="rId21" action="ppaction://hlinksldjump"/>
            <a:extLst>
              <a:ext uri="{FF2B5EF4-FFF2-40B4-BE49-F238E27FC236}">
                <a16:creationId xmlns:a16="http://schemas.microsoft.com/office/drawing/2014/main" id="{3F332FA5-2B18-E770-A432-7FBA23DFB8B3}"/>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0" name="Persegi Panjang: Sudut Lengkung 19">
            <a:hlinkClick r:id="rId22" action="ppaction://hlinksldjump"/>
            <a:extLst>
              <a:ext uri="{FF2B5EF4-FFF2-40B4-BE49-F238E27FC236}">
                <a16:creationId xmlns:a16="http://schemas.microsoft.com/office/drawing/2014/main" id="{7AC26641-F337-B29A-3E0B-D2ABB65B7461}"/>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1" name="Persegi Panjang: Sudut Lengkung 20">
            <a:hlinkClick r:id="rId23" action="ppaction://hlinksldjump"/>
            <a:extLst>
              <a:ext uri="{FF2B5EF4-FFF2-40B4-BE49-F238E27FC236}">
                <a16:creationId xmlns:a16="http://schemas.microsoft.com/office/drawing/2014/main" id="{4C8DCBEB-AAB1-06B1-6124-C438E823E0A9}"/>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46790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1201240"/>
            <a:ext cx="5738614" cy="55059342"/>
            <a:chOff x="5360293" y="7272258"/>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58"/>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DFC1D0BC-23AD-C188-48EB-43080B7A1C56}"/>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4D8E1E22-7A98-3E7E-525E-98CF81D3F2EF}"/>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16671F8B-1BBE-1D80-8FBA-D883F18D2F38}"/>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CBDFC54F-B3D6-2A69-2375-8D5E954E272A}"/>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822B3B92-61D2-9406-1D9A-CDD9C9300CF7}"/>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E3D727B4-2A1E-58EE-DE7F-07A69FE3D0EC}"/>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99D6CD1D-FE84-3569-C049-AA6F04DF39E9}"/>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F56A8DDE-88C5-695B-1E06-37425D78F220}"/>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462F7B1C-B63A-B876-681D-37F8A9ACBF6C}"/>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484664DA-4170-3DF4-CA35-FDAFE8019F52}"/>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B3DE9490-C67E-B39B-A9D0-205C9F27F560}"/>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3B595602-2973-9EB5-2B8F-AE589A674C5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3D75DB50-54D8-F075-E058-2FEE4D51596B}"/>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Persegi Panjang: Sudut Lengkung 36">
            <a:hlinkClick r:id="rId29" action="ppaction://hlinksldjump"/>
            <a:extLst>
              <a:ext uri="{FF2B5EF4-FFF2-40B4-BE49-F238E27FC236}">
                <a16:creationId xmlns:a16="http://schemas.microsoft.com/office/drawing/2014/main" id="{C7F4B56E-7D43-3886-8051-49F5646C8200}"/>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1" name="Persegi Panjang: Sudut Lengkung 40">
            <a:hlinkClick r:id="rId30" action="ppaction://hlinksldjump"/>
            <a:extLst>
              <a:ext uri="{FF2B5EF4-FFF2-40B4-BE49-F238E27FC236}">
                <a16:creationId xmlns:a16="http://schemas.microsoft.com/office/drawing/2014/main" id="{8AA00105-9D88-80D5-8012-D105538C14A4}"/>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42" name="Persegi Panjang: Sudut Lengkung 41">
            <a:hlinkClick r:id="rId31" action="ppaction://hlinksldjump"/>
            <a:extLst>
              <a:ext uri="{FF2B5EF4-FFF2-40B4-BE49-F238E27FC236}">
                <a16:creationId xmlns:a16="http://schemas.microsoft.com/office/drawing/2014/main" id="{2F9EE27F-B2D1-7AEF-D6E0-C427E54EF67E}"/>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8111819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2597030"/>
            <a:ext cx="5738614" cy="55059342"/>
            <a:chOff x="5360293" y="7272258"/>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58"/>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BEEA4718-5B92-9C5A-0A1E-9F9BA92B66FB}"/>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521D43F8-63AE-5C4B-9CA0-C188C85C4559}"/>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BF3B675D-BC7F-056D-011E-13B8BEFA0E39}"/>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EBFA988E-05A0-FCAB-FFA4-F73F81AD4A63}"/>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9D5831DB-055B-1AFB-3FE1-0DA3C33BCE6B}"/>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7305678A-CDA1-473C-6C11-68733E80D7BE}"/>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9C878BD4-C0C4-CBA5-23CB-CD2DF33B5C5A}"/>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CC77119C-CA68-C1A9-B50A-1B1654B47111}"/>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F2E861BA-F22D-27E8-1C95-201E3F9E3411}"/>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990EA47B-62C8-6E85-B9CD-A324A5FFD958}"/>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53C4A1AF-5624-1538-E77D-6D243E5B6B6D}"/>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D335497F-7725-1EE0-C5E3-54AB05336458}"/>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08C40DE6-C16A-E799-8899-5E153C85B31D}"/>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Setengah Bingkai 36">
            <a:hlinkClick r:id="rId29" action="ppaction://hlinksldjump"/>
            <a:extLst>
              <a:ext uri="{FF2B5EF4-FFF2-40B4-BE49-F238E27FC236}">
                <a16:creationId xmlns:a16="http://schemas.microsoft.com/office/drawing/2014/main" id="{CEAC8056-3D37-706F-D556-063373513DB5}"/>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1" name="Persegi Panjang: Sudut Lengkung 40">
            <a:hlinkClick r:id="rId30" action="ppaction://hlinksldjump"/>
            <a:extLst>
              <a:ext uri="{FF2B5EF4-FFF2-40B4-BE49-F238E27FC236}">
                <a16:creationId xmlns:a16="http://schemas.microsoft.com/office/drawing/2014/main" id="{583D6BD9-C829-0878-907C-7C5C38D7DB24}"/>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2" name="Persegi Panjang: Sudut Lengkung 41">
            <a:hlinkClick r:id="rId28" action="ppaction://hlinksldjump"/>
            <a:extLst>
              <a:ext uri="{FF2B5EF4-FFF2-40B4-BE49-F238E27FC236}">
                <a16:creationId xmlns:a16="http://schemas.microsoft.com/office/drawing/2014/main" id="{D84190A1-43BA-3004-A40C-D84137AA1EC3}"/>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4" name="Persegi Panjang: Sudut Lengkung 53">
            <a:hlinkClick r:id="rId31" action="ppaction://hlinksldjump"/>
            <a:extLst>
              <a:ext uri="{FF2B5EF4-FFF2-40B4-BE49-F238E27FC236}">
                <a16:creationId xmlns:a16="http://schemas.microsoft.com/office/drawing/2014/main" id="{EAB43210-73DE-8EB6-AE1A-3181C244E704}"/>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40207907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8130322"/>
            <a:ext cx="5738614" cy="55059342"/>
            <a:chOff x="5360293" y="7272258"/>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58"/>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87C24E71-705B-454C-3275-CC93D493A100}"/>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9656BBCA-041B-538A-71F1-1B099FCD6EF2}"/>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25452DAF-9692-B2EC-44C5-850438E3D3DC}"/>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228086C0-47A2-6FA7-06CE-0715651D3350}"/>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CD89AC0C-6E79-8428-42EE-1FD86644F39E}"/>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928AEB5D-5559-091A-7CD9-E9FFD385FFE6}"/>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970A3398-550E-927B-4DDE-D1A051EFC546}"/>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AEFA701F-AA08-8267-C2A6-1BA893FCD9AA}"/>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FE5A1C4E-F84E-2769-2840-E09E913E1B06}"/>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1170E28E-2E4D-7D66-68E6-353718AEFEDC}"/>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7978B227-0DB6-2DF1-2422-08760DB2595D}"/>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F6854BCC-687E-43A0-F1D1-ABB5D919D06B}"/>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5CAD7906-51E0-DCF2-C7C9-D64E23B6DFFC}"/>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Setengah Bingkai 36">
            <a:hlinkClick r:id="rId29" action="ppaction://hlinksldjump"/>
            <a:extLst>
              <a:ext uri="{FF2B5EF4-FFF2-40B4-BE49-F238E27FC236}">
                <a16:creationId xmlns:a16="http://schemas.microsoft.com/office/drawing/2014/main" id="{0D8C64FA-CDBB-7E03-7B1D-DECF20A80A10}"/>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1" name="Persegi Panjang: Sudut Lengkung 40">
            <a:hlinkClick r:id="rId30" action="ppaction://hlinksldjump"/>
            <a:extLst>
              <a:ext uri="{FF2B5EF4-FFF2-40B4-BE49-F238E27FC236}">
                <a16:creationId xmlns:a16="http://schemas.microsoft.com/office/drawing/2014/main" id="{1BBE2341-0AAC-1046-B071-A207DC15E349}"/>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2" name="Persegi Panjang: Sudut Lengkung 41">
            <a:hlinkClick r:id="rId31" action="ppaction://hlinksldjump"/>
            <a:extLst>
              <a:ext uri="{FF2B5EF4-FFF2-40B4-BE49-F238E27FC236}">
                <a16:creationId xmlns:a16="http://schemas.microsoft.com/office/drawing/2014/main" id="{62B83EE0-E234-4E03-7E5D-4A71504E0FAC}"/>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4" name="Persegi Panjang: Sudut Lengkung 53">
            <a:hlinkClick r:id="rId32" action="ppaction://hlinksldjump"/>
            <a:extLst>
              <a:ext uri="{FF2B5EF4-FFF2-40B4-BE49-F238E27FC236}">
                <a16:creationId xmlns:a16="http://schemas.microsoft.com/office/drawing/2014/main" id="{E89A4176-476B-0CF5-4C1C-A214BE875A02}"/>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6913492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10240479"/>
            <a:ext cx="5738614" cy="55059342"/>
            <a:chOff x="5360293" y="7272258"/>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58"/>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18EEBC4A-3A9A-71BA-60DF-A3E72CF3DABF}"/>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0202BA9F-8BD0-D557-4ACA-67A7BE3F7C47}"/>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7DCB2297-6FFF-3DF4-C635-F918B32997E5}"/>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12D4AECD-FA87-CD13-C954-13ACBEE84F67}"/>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3EB5790A-F383-B2D5-48FA-6705F796AE7D}"/>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8762749E-0845-2509-3152-51FAE6164631}"/>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AABF8173-8F73-3453-B9CD-D3812B86AED4}"/>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C67EC5D4-C692-86D9-BBB8-6AEB3580EAB0}"/>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E7F62498-708B-19C9-9978-0949FDC53DB3}"/>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AFA0FE02-512D-F2F8-A001-F3C654FA48A6}"/>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DA6D829B-E0AD-BF4D-778E-CE0F302EAA2F}"/>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39CD6D47-C4EF-158D-E562-90EA3AF2097E}"/>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9F8932F3-7F3E-6029-792F-820E4F1FBCB1}"/>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Setengah Bingkai 36">
            <a:hlinkClick r:id="rId29" action="ppaction://hlinksldjump"/>
            <a:extLst>
              <a:ext uri="{FF2B5EF4-FFF2-40B4-BE49-F238E27FC236}">
                <a16:creationId xmlns:a16="http://schemas.microsoft.com/office/drawing/2014/main" id="{B3D98741-D68D-0226-2798-AB1CF0A9CB7D}"/>
              </a:ext>
            </a:extLst>
          </p:cNvPr>
          <p:cNvSpPr/>
          <p:nvPr/>
        </p:nvSpPr>
        <p:spPr>
          <a:xfrm rot="13447855">
            <a:off x="4528783" y="4589313"/>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1" name="Persegi Panjang: Sudut Lengkung 40">
            <a:hlinkClick r:id="rId30" action="ppaction://hlinksldjump"/>
            <a:extLst>
              <a:ext uri="{FF2B5EF4-FFF2-40B4-BE49-F238E27FC236}">
                <a16:creationId xmlns:a16="http://schemas.microsoft.com/office/drawing/2014/main" id="{E92614E6-8305-400A-8ADD-1820C49905E7}"/>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2" name="Persegi Panjang: Sudut Lengkung 41">
            <a:hlinkClick r:id="rId31" action="ppaction://hlinksldjump"/>
            <a:extLst>
              <a:ext uri="{FF2B5EF4-FFF2-40B4-BE49-F238E27FC236}">
                <a16:creationId xmlns:a16="http://schemas.microsoft.com/office/drawing/2014/main" id="{68955DE3-38DF-6C52-C018-AB808CC9D8BA}"/>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4" name="Persegi Panjang: Sudut Lengkung 53">
            <a:hlinkClick r:id="rId32" action="ppaction://hlinksldjump"/>
            <a:extLst>
              <a:ext uri="{FF2B5EF4-FFF2-40B4-BE49-F238E27FC236}">
                <a16:creationId xmlns:a16="http://schemas.microsoft.com/office/drawing/2014/main" id="{D535506D-97BF-EFEC-286D-30A4241E47D0}"/>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856685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14507679"/>
            <a:ext cx="5738614" cy="55059342"/>
            <a:chOff x="5360293" y="7553610"/>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553610"/>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B51A8A9D-B44D-0523-E425-E394FE8262EC}"/>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127C2F73-9FB1-666D-FEA8-10E3D2461D7E}"/>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9BF2E5FB-41AB-C179-44FF-0A38FDA55C5E}"/>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4CC012C6-E69C-0EFF-6568-AA2BEDDE2996}"/>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EF7FA568-2FD8-CB78-C35C-60A4BE27B72C}"/>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F097EE34-FB36-FA89-4B31-0F090CD822CE}"/>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7F868E8F-4366-6089-DF61-4E1E49AE8072}"/>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B7176CBC-2E16-5A6F-5CEC-51ACD166646F}"/>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58D7FC11-5727-9D95-4E5A-E882813A90F0}"/>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DA86A3D8-BCEE-EB28-BBEE-890111400068}"/>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16DA6D75-AFDE-DEE0-58D5-10AF16EDA006}"/>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2784E30A-B920-40D9-D25F-AE1C065B4A97}"/>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81539971-0978-E3E6-BF5F-59EC8F13652E}"/>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Setengah Bingkai 36">
            <a:hlinkClick r:id="rId29" action="ppaction://hlinksldjump"/>
            <a:extLst>
              <a:ext uri="{FF2B5EF4-FFF2-40B4-BE49-F238E27FC236}">
                <a16:creationId xmlns:a16="http://schemas.microsoft.com/office/drawing/2014/main" id="{D82824C1-08FA-70A9-50A9-40D1F3A9E998}"/>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1" name="Persegi Panjang: Sudut Lengkung 40">
            <a:hlinkClick r:id="rId30" action="ppaction://hlinksldjump"/>
            <a:extLst>
              <a:ext uri="{FF2B5EF4-FFF2-40B4-BE49-F238E27FC236}">
                <a16:creationId xmlns:a16="http://schemas.microsoft.com/office/drawing/2014/main" id="{CC5101AA-B114-1D64-9828-6496DB2E4D15}"/>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2" name="Persegi Panjang: Sudut Lengkung 41">
            <a:hlinkClick r:id="rId31" action="ppaction://hlinksldjump"/>
            <a:extLst>
              <a:ext uri="{FF2B5EF4-FFF2-40B4-BE49-F238E27FC236}">
                <a16:creationId xmlns:a16="http://schemas.microsoft.com/office/drawing/2014/main" id="{C30C6751-ADA6-B146-9A99-3D39092C88A6}"/>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4" name="Persegi Panjang: Sudut Lengkung 53">
            <a:hlinkClick r:id="rId32" action="ppaction://hlinksldjump"/>
            <a:extLst>
              <a:ext uri="{FF2B5EF4-FFF2-40B4-BE49-F238E27FC236}">
                <a16:creationId xmlns:a16="http://schemas.microsoft.com/office/drawing/2014/main" id="{45713F2D-8CF8-3E03-956E-1E5F7DCD8F8D}"/>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5493874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18938995"/>
            <a:ext cx="5738614" cy="55059342"/>
            <a:chOff x="5360293" y="7553610"/>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553610"/>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DDF05D46-FD2A-946D-A754-378840FD8C5D}"/>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92BC3055-17B6-604A-BDBD-AFF126E961FE}"/>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1E38A804-5739-958C-C306-32284EABF58B}"/>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64C2F617-A432-6D0F-0FF1-23E90DA43FB6}"/>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94BE5661-E30C-4873-F58B-981299C7113C}"/>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B4DFC8A8-EC05-1A30-D72C-A960324FE198}"/>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C29214AB-14C1-5D21-B714-CEB1C1D14599}"/>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D9EF1B44-013D-9AA9-9C4E-79E623C83B8F}"/>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AA97FCD8-B76F-DD3E-629A-C21AC24ACCFA}"/>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93C9A74E-5714-59D8-5E95-20103F1D2853}"/>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AFE0DCD6-0AFB-0DB7-64A6-8E7F5BB1D56D}"/>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C253E4F3-36E4-D051-0986-F0C399FF2868}"/>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AF2EF645-96F3-0DFE-86DE-9900631E096C}"/>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Setengah Bingkai 36">
            <a:hlinkClick r:id="rId29" action="ppaction://hlinksldjump"/>
            <a:extLst>
              <a:ext uri="{FF2B5EF4-FFF2-40B4-BE49-F238E27FC236}">
                <a16:creationId xmlns:a16="http://schemas.microsoft.com/office/drawing/2014/main" id="{7DD214A7-4592-7C88-1828-BDCA5530FBDA}"/>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1" name="Persegi Panjang: Sudut Lengkung 40">
            <a:hlinkClick r:id="rId30" action="ppaction://hlinksldjump"/>
            <a:extLst>
              <a:ext uri="{FF2B5EF4-FFF2-40B4-BE49-F238E27FC236}">
                <a16:creationId xmlns:a16="http://schemas.microsoft.com/office/drawing/2014/main" id="{87E3D66F-0757-C238-03A2-E324CAEE5836}"/>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2" name="Persegi Panjang: Sudut Lengkung 41">
            <a:hlinkClick r:id="rId31" action="ppaction://hlinksldjump"/>
            <a:extLst>
              <a:ext uri="{FF2B5EF4-FFF2-40B4-BE49-F238E27FC236}">
                <a16:creationId xmlns:a16="http://schemas.microsoft.com/office/drawing/2014/main" id="{B9CA019C-10C8-D99B-71A5-8ABE2A145760}"/>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4" name="Persegi Panjang: Sudut Lengkung 53">
            <a:hlinkClick r:id="rId32" action="ppaction://hlinksldjump"/>
            <a:extLst>
              <a:ext uri="{FF2B5EF4-FFF2-40B4-BE49-F238E27FC236}">
                <a16:creationId xmlns:a16="http://schemas.microsoft.com/office/drawing/2014/main" id="{DCB89A08-4901-98DF-1E55-A7F1AD9A92A5}"/>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9002390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22971731"/>
            <a:ext cx="5738614" cy="55059342"/>
            <a:chOff x="5360293" y="7553610"/>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553610"/>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FF75EA2E-4D08-B172-5432-9C1D0D3C39C9}"/>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9818BF53-6978-34B8-19FD-BCE10E38BEB9}"/>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1AFE9F4B-4EBD-D6CE-01BE-3529C0A90ED5}"/>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329977EB-E012-7731-3514-51F74D552E47}"/>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B19FE235-0F25-A897-DBAD-AB0ACC64B4A6}"/>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35E118CC-DB63-F334-AA70-864B3D995ED0}"/>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D6F1CF33-B83A-0D79-D8A1-CBD364DE3971}"/>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63D511D0-7FC8-1AAE-955E-4F3F6ED61EF1}"/>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29285F6C-A7E8-BCB0-96A0-ADB65E4BDD0A}"/>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366255D1-2D45-8FEC-9992-A9F26F3EA67C}"/>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9F9890A3-0073-A1F6-360E-B981C4B5B52D}"/>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FB446DB0-F596-25AE-CDD5-7C9C50EEB51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F3CF1C4E-A17F-75D4-5A39-06E34224F8DF}"/>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Setengah Bingkai 36">
            <a:hlinkClick r:id="rId25" action="ppaction://hlinksldjump"/>
            <a:extLst>
              <a:ext uri="{FF2B5EF4-FFF2-40B4-BE49-F238E27FC236}">
                <a16:creationId xmlns:a16="http://schemas.microsoft.com/office/drawing/2014/main" id="{B3623C6C-D9D8-8C9B-80A5-8FB538D360F8}"/>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1" name="Persegi Panjang: Sudut Lengkung 40">
            <a:hlinkClick r:id="rId29" action="ppaction://hlinksldjump"/>
            <a:extLst>
              <a:ext uri="{FF2B5EF4-FFF2-40B4-BE49-F238E27FC236}">
                <a16:creationId xmlns:a16="http://schemas.microsoft.com/office/drawing/2014/main" id="{C10C5411-B020-852C-18B1-803B66CC74F2}"/>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2" name="Persegi Panjang: Sudut Lengkung 41">
            <a:hlinkClick r:id="rId30" action="ppaction://hlinksldjump"/>
            <a:extLst>
              <a:ext uri="{FF2B5EF4-FFF2-40B4-BE49-F238E27FC236}">
                <a16:creationId xmlns:a16="http://schemas.microsoft.com/office/drawing/2014/main" id="{E60C7039-9AD1-261A-00B5-EA68DABE1109}"/>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4" name="Persegi Panjang: Sudut Lengkung 53">
            <a:hlinkClick r:id="rId31" action="ppaction://hlinksldjump"/>
            <a:extLst>
              <a:ext uri="{FF2B5EF4-FFF2-40B4-BE49-F238E27FC236}">
                <a16:creationId xmlns:a16="http://schemas.microsoft.com/office/drawing/2014/main" id="{5DE10DF4-D5C4-D22B-17FF-849E88E94930}"/>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1193621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3F964BC4-875B-B4F6-230B-A61E1CDBD74A}"/>
              </a:ext>
            </a:extLst>
          </p:cNvPr>
          <p:cNvSpPr/>
          <p:nvPr/>
        </p:nvSpPr>
        <p:spPr>
          <a:xfrm>
            <a:off x="-1317363" y="-2764262"/>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Kotak Teks 3">
            <a:extLst>
              <a:ext uri="{FF2B5EF4-FFF2-40B4-BE49-F238E27FC236}">
                <a16:creationId xmlns:a16="http://schemas.microsoft.com/office/drawing/2014/main" id="{2992AF3B-3F8A-AC7A-8A4C-ABFCE1757ECA}"/>
              </a:ext>
            </a:extLst>
          </p:cNvPr>
          <p:cNvSpPr txBox="1"/>
          <p:nvPr/>
        </p:nvSpPr>
        <p:spPr>
          <a:xfrm>
            <a:off x="2046574" y="67727"/>
            <a:ext cx="8557483" cy="646331"/>
          </a:xfrm>
          <a:prstGeom prst="rect">
            <a:avLst/>
          </a:prstGeom>
          <a:noFill/>
        </p:spPr>
        <p:txBody>
          <a:bodyPr wrap="square" rtlCol="0">
            <a:spAutoFit/>
          </a:bodyPr>
          <a:lstStyle/>
          <a:p>
            <a:pPr algn="ctr"/>
            <a:r>
              <a:rPr lang="id-ID" sz="3600" dirty="0">
                <a:solidFill>
                  <a:schemeClr val="bg1">
                    <a:lumMod val="95000"/>
                  </a:schemeClr>
                </a:solidFill>
                <a:latin typeface="Arial Black" panose="020B0A04020102020204" pitchFamily="34" charset="0"/>
              </a:rPr>
              <a:t>TUJUAN PEMBELAJARAN</a:t>
            </a:r>
          </a:p>
        </p:txBody>
      </p:sp>
      <p:sp>
        <p:nvSpPr>
          <p:cNvPr id="15" name="Persegi Panjang: Sudut Lengkung 14">
            <a:extLst>
              <a:ext uri="{FF2B5EF4-FFF2-40B4-BE49-F238E27FC236}">
                <a16:creationId xmlns:a16="http://schemas.microsoft.com/office/drawing/2014/main" id="{24C9B629-07C6-B85B-729E-D4D068F32613}"/>
              </a:ext>
            </a:extLst>
          </p:cNvPr>
          <p:cNvSpPr/>
          <p:nvPr/>
        </p:nvSpPr>
        <p:spPr>
          <a:xfrm>
            <a:off x="210462" y="714058"/>
            <a:ext cx="11829137" cy="4572251"/>
          </a:xfrm>
          <a:prstGeom prst="roundRect">
            <a:avLst>
              <a:gd name="adj" fmla="val 582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22" name="Kotak Teks 21">
            <a:extLst>
              <a:ext uri="{FF2B5EF4-FFF2-40B4-BE49-F238E27FC236}">
                <a16:creationId xmlns:a16="http://schemas.microsoft.com/office/drawing/2014/main" id="{74E18F48-951C-0B35-9706-5B68F63A4DB8}"/>
              </a:ext>
            </a:extLst>
          </p:cNvPr>
          <p:cNvSpPr txBox="1"/>
          <p:nvPr/>
        </p:nvSpPr>
        <p:spPr>
          <a:xfrm>
            <a:off x="448690" y="860363"/>
            <a:ext cx="4263987" cy="4154984"/>
          </a:xfrm>
          <a:prstGeom prst="rect">
            <a:avLst/>
          </a:prstGeom>
          <a:noFill/>
        </p:spPr>
        <p:txBody>
          <a:bodyPr wrap="square" rtlCol="0">
            <a:spAutoFit/>
          </a:bodyPr>
          <a:lstStyle/>
          <a:p>
            <a:pPr algn="just"/>
            <a:r>
              <a:rPr lang="id-ID" sz="2400" dirty="0">
                <a:solidFill>
                  <a:schemeClr val="bg2">
                    <a:lumMod val="50000"/>
                  </a:schemeClr>
                </a:solidFill>
                <a:latin typeface="Bahnschrift Light" panose="020B0502040204020203" pitchFamily="34" charset="0"/>
              </a:rPr>
              <a:t>Gerakan Pramuka bertujuan mendidik anak-anak dan pemuda Indonesia dengan </a:t>
            </a:r>
            <a:r>
              <a:rPr lang="id-ID" sz="2400" dirty="0" err="1">
                <a:solidFill>
                  <a:schemeClr val="bg2">
                    <a:lumMod val="50000"/>
                  </a:schemeClr>
                </a:solidFill>
                <a:latin typeface="Bahnschrift Light" panose="020B0502040204020203" pitchFamily="34" charset="0"/>
              </a:rPr>
              <a:t>prinsip-Prinsip</a:t>
            </a:r>
            <a:r>
              <a:rPr lang="id-ID" sz="2400" dirty="0">
                <a:solidFill>
                  <a:schemeClr val="bg2">
                    <a:lumMod val="50000"/>
                  </a:schemeClr>
                </a:solidFill>
                <a:latin typeface="Bahnschrift Light" panose="020B0502040204020203" pitchFamily="34" charset="0"/>
              </a:rPr>
              <a:t> Dasar dan metode kepramukaan yang pelaksanaannya disesuaikan dengan keadaan, kepentingan dan perkembangan bangsa dan masyarakat Indonesia dengan tujuan agar : </a:t>
            </a:r>
          </a:p>
          <a:p>
            <a:pPr algn="just"/>
            <a:endParaRPr lang="id-ID" sz="2400" dirty="0">
              <a:solidFill>
                <a:schemeClr val="bg2">
                  <a:lumMod val="50000"/>
                </a:schemeClr>
              </a:solidFill>
              <a:latin typeface="Bahnschrift Light" panose="020B0502040204020203" pitchFamily="34" charset="0"/>
            </a:endParaRPr>
          </a:p>
        </p:txBody>
      </p:sp>
      <p:sp>
        <p:nvSpPr>
          <p:cNvPr id="13" name="Setengah Bingkai 12">
            <a:extLst>
              <a:ext uri="{FF2B5EF4-FFF2-40B4-BE49-F238E27FC236}">
                <a16:creationId xmlns:a16="http://schemas.microsoft.com/office/drawing/2014/main" id="{A84E557A-004D-B70E-C550-B1FEC31495ED}"/>
              </a:ext>
            </a:extLst>
          </p:cNvPr>
          <p:cNvSpPr/>
          <p:nvPr/>
        </p:nvSpPr>
        <p:spPr>
          <a:xfrm rot="8256169">
            <a:off x="20652775" y="8294576"/>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4" name="Persegi Panjang: Sudut Lengkung 13">
            <a:extLst>
              <a:ext uri="{FF2B5EF4-FFF2-40B4-BE49-F238E27FC236}">
                <a16:creationId xmlns:a16="http://schemas.microsoft.com/office/drawing/2014/main" id="{233D7DCF-4DF4-A5CF-69F5-753996482095}"/>
              </a:ext>
            </a:extLst>
          </p:cNvPr>
          <p:cNvSpPr/>
          <p:nvPr/>
        </p:nvSpPr>
        <p:spPr>
          <a:xfrm>
            <a:off x="14102847" y="6725488"/>
            <a:ext cx="692740" cy="85361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Setengah Bingkai 11">
            <a:extLst>
              <a:ext uri="{FF2B5EF4-FFF2-40B4-BE49-F238E27FC236}">
                <a16:creationId xmlns:a16="http://schemas.microsoft.com/office/drawing/2014/main" id="{618F96D4-BB49-8971-CE6F-11172DD63D33}"/>
              </a:ext>
            </a:extLst>
          </p:cNvPr>
          <p:cNvSpPr/>
          <p:nvPr/>
        </p:nvSpPr>
        <p:spPr>
          <a:xfrm rot="8256169">
            <a:off x="14912128" y="6976031"/>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9" name="Kotak Teks 8">
            <a:extLst>
              <a:ext uri="{FF2B5EF4-FFF2-40B4-BE49-F238E27FC236}">
                <a16:creationId xmlns:a16="http://schemas.microsoft.com/office/drawing/2014/main" id="{1BBEE278-BA03-2205-200D-A4DD46657D1F}"/>
              </a:ext>
            </a:extLst>
          </p:cNvPr>
          <p:cNvSpPr txBox="1"/>
          <p:nvPr/>
        </p:nvSpPr>
        <p:spPr>
          <a:xfrm>
            <a:off x="4919388" y="919959"/>
            <a:ext cx="6913499" cy="4093428"/>
          </a:xfrm>
          <a:prstGeom prst="rect">
            <a:avLst/>
          </a:prstGeom>
          <a:noFill/>
        </p:spPr>
        <p:txBody>
          <a:bodyPr wrap="square" rtlCol="0">
            <a:spAutoFit/>
          </a:bodyPr>
          <a:lstStyle/>
          <a:p>
            <a:pPr marL="342900" indent="-342900" algn="just">
              <a:buFont typeface="Arial" panose="020B0604020202020204" pitchFamily="34" charset="0"/>
              <a:buChar char="•"/>
            </a:pPr>
            <a:r>
              <a:rPr lang="id-ID" sz="2000" dirty="0">
                <a:solidFill>
                  <a:schemeClr val="bg2">
                    <a:lumMod val="50000"/>
                  </a:schemeClr>
                </a:solidFill>
                <a:latin typeface="Bahnschrift Light" panose="020B0502040204020203" pitchFamily="34" charset="0"/>
              </a:rPr>
              <a:t>Anggotanya menjadi manusia yang </a:t>
            </a:r>
            <a:r>
              <a:rPr lang="id-ID" sz="2000" dirty="0" err="1">
                <a:solidFill>
                  <a:schemeClr val="bg2">
                    <a:lumMod val="50000"/>
                  </a:schemeClr>
                </a:solidFill>
                <a:latin typeface="Bahnschrift Light" panose="020B0502040204020203" pitchFamily="34" charset="0"/>
              </a:rPr>
              <a:t>berkepribadian</a:t>
            </a:r>
            <a:r>
              <a:rPr lang="id-ID" sz="2000" dirty="0">
                <a:solidFill>
                  <a:schemeClr val="bg2">
                    <a:lumMod val="50000"/>
                  </a:schemeClr>
                </a:solidFill>
                <a:latin typeface="Bahnschrift Light" panose="020B0502040204020203" pitchFamily="34" charset="0"/>
              </a:rPr>
              <a:t> dan berwatak luhur serta tinggi mental, moral, budi pekerti dan kuat keyakinan beragamanya.</a:t>
            </a:r>
          </a:p>
          <a:p>
            <a:pPr marL="342900" indent="-342900" algn="just">
              <a:buFont typeface="Arial" panose="020B0604020202020204" pitchFamily="34" charset="0"/>
              <a:buChar char="•"/>
            </a:pPr>
            <a:r>
              <a:rPr lang="id-ID" sz="2000" dirty="0">
                <a:solidFill>
                  <a:schemeClr val="bg2">
                    <a:lumMod val="50000"/>
                  </a:schemeClr>
                </a:solidFill>
                <a:latin typeface="Bahnschrift Light" panose="020B0502040204020203" pitchFamily="34" charset="0"/>
              </a:rPr>
              <a:t>Anggotanya menjadi manusia yang tinggi kecerdasan dan keterampilannya.</a:t>
            </a:r>
          </a:p>
          <a:p>
            <a:pPr marL="342900" indent="-342900" algn="just">
              <a:buFont typeface="Arial" panose="020B0604020202020204" pitchFamily="34" charset="0"/>
              <a:buChar char="•"/>
            </a:pPr>
            <a:r>
              <a:rPr lang="id-ID" sz="2000" dirty="0">
                <a:solidFill>
                  <a:schemeClr val="bg2">
                    <a:lumMod val="50000"/>
                  </a:schemeClr>
                </a:solidFill>
                <a:latin typeface="Bahnschrift Light" panose="020B0502040204020203" pitchFamily="34" charset="0"/>
              </a:rPr>
              <a:t>Anggotanya menjadi manusia yang kuat dan sehat fisiknya.</a:t>
            </a:r>
          </a:p>
          <a:p>
            <a:pPr marL="342900" indent="-342900" algn="just">
              <a:buFont typeface="Arial" panose="020B0604020202020204" pitchFamily="34" charset="0"/>
              <a:buChar char="•"/>
            </a:pPr>
            <a:r>
              <a:rPr lang="id-ID" sz="2000" dirty="0">
                <a:solidFill>
                  <a:schemeClr val="bg2">
                    <a:lumMod val="50000"/>
                  </a:schemeClr>
                </a:solidFill>
                <a:latin typeface="Bahnschrift Light" panose="020B0502040204020203" pitchFamily="34" charset="0"/>
              </a:rPr>
              <a:t>Anggotanya menjadi manusia yang menjadi warga negara Indonesia yang berjiwa Pancasila, setia dan patuh kepada Negara Kesatuan Republik Indonesia; sehingga menjadi anggota masyarakat yang baik dan berguna, yang sanggup dan mampu menyelenggarakan pembangunan bangsa dan negara.</a:t>
            </a:r>
            <a:endParaRPr lang="id-ID" sz="2000" dirty="0">
              <a:solidFill>
                <a:schemeClr val="bg1">
                  <a:lumMod val="50000"/>
                </a:schemeClr>
              </a:solidFill>
              <a:latin typeface="Bahnschrift Light" panose="020B0502040204020203" pitchFamily="34" charset="0"/>
            </a:endParaRPr>
          </a:p>
        </p:txBody>
      </p:sp>
      <p:sp>
        <p:nvSpPr>
          <p:cNvPr id="3" name="Persegi Panjang: Sudut Lengkung 2">
            <a:extLst>
              <a:ext uri="{FF2B5EF4-FFF2-40B4-BE49-F238E27FC236}">
                <a16:creationId xmlns:a16="http://schemas.microsoft.com/office/drawing/2014/main" id="{BAEE38D0-C68D-0FE3-C013-8503E8FC5DCE}"/>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 name="Oval 4">
            <a:extLst>
              <a:ext uri="{FF2B5EF4-FFF2-40B4-BE49-F238E27FC236}">
                <a16:creationId xmlns:a16="http://schemas.microsoft.com/office/drawing/2014/main" id="{90B227D8-9391-325F-2238-95FB2BF88915}"/>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6E40F20F-718E-AA26-3AC4-C5E656D4123B}"/>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4" action="ppaction://hlinksldjump"/>
            <a:extLst>
              <a:ext uri="{FF2B5EF4-FFF2-40B4-BE49-F238E27FC236}">
                <a16:creationId xmlns:a16="http://schemas.microsoft.com/office/drawing/2014/main" id="{BF935FC0-CE47-81FA-5609-58B250643928}"/>
              </a:ext>
            </a:extLst>
          </p:cNvPr>
          <p:cNvPicPr>
            <a:picLocks noChangeAspect="1"/>
          </p:cNvPicPr>
          <p:nvPr/>
        </p:nvPicPr>
        <p:blipFill rotWithShape="1">
          <a:blip r:embed="rId5">
            <a:duotone>
              <a:schemeClr val="accent3">
                <a:shade val="45000"/>
                <a:satMod val="135000"/>
              </a:schemeClr>
              <a:prstClr val="white"/>
            </a:duotone>
            <a:extLst>
              <a:ext uri="{BEBA8EAE-BF5A-486C-A8C5-ECC9F3942E4B}">
                <a14:imgProps xmlns:a14="http://schemas.microsoft.com/office/drawing/2010/main">
                  <a14:imgLayer r:embed="rId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1" name="Gambar 10">
            <a:extLst>
              <a:ext uri="{FF2B5EF4-FFF2-40B4-BE49-F238E27FC236}">
                <a16:creationId xmlns:a16="http://schemas.microsoft.com/office/drawing/2014/main" id="{269B2FFC-E6CF-F878-3E87-DE239F639EBA}"/>
              </a:ext>
            </a:extLst>
          </p:cNvPr>
          <p:cNvPicPr>
            <a:picLocks noChangeAspect="1"/>
          </p:cNvPicPr>
          <p:nvPr/>
        </p:nvPicPr>
        <p:blipFill rotWithShape="1">
          <a:blip r:embed="rId7">
            <a:duotone>
              <a:schemeClr val="accent3">
                <a:shade val="45000"/>
                <a:satMod val="135000"/>
              </a:schemeClr>
              <a:prstClr val="white"/>
            </a:duotone>
            <a:extLst>
              <a:ext uri="{BEBA8EAE-BF5A-486C-A8C5-ECC9F3942E4B}">
                <a14:imgProps xmlns:a14="http://schemas.microsoft.com/office/drawing/2010/main">
                  <a14:imgLayer r:embed="rId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6" name="Gambar 15">
            <a:hlinkClick r:id="rId9" action="ppaction://hlinksldjump"/>
            <a:extLst>
              <a:ext uri="{FF2B5EF4-FFF2-40B4-BE49-F238E27FC236}">
                <a16:creationId xmlns:a16="http://schemas.microsoft.com/office/drawing/2014/main" id="{2589A257-DE07-74B2-DD8A-3AE8BFB3333B}"/>
              </a:ext>
            </a:extLst>
          </p:cNvPr>
          <p:cNvPicPr>
            <a:picLocks noChangeAspect="1"/>
          </p:cNvPicPr>
          <p:nvPr/>
        </p:nvPicPr>
        <p:blipFill rotWithShape="1">
          <a:blip r:embed="rId10">
            <a:duotone>
              <a:prstClr val="black"/>
              <a:schemeClr val="bg2">
                <a:lumMod val="75000"/>
                <a:tint val="45000"/>
                <a:satMod val="400000"/>
              </a:schemeClr>
            </a:duotone>
            <a:extLst>
              <a:ext uri="{BEBA8EAE-BF5A-486C-A8C5-ECC9F3942E4B}">
                <a14:imgProps xmlns:a14="http://schemas.microsoft.com/office/drawing/2010/main">
                  <a14:imgLayer r:embed="rId1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12" action="ppaction://hlinksldjump"/>
            <a:extLst>
              <a:ext uri="{FF2B5EF4-FFF2-40B4-BE49-F238E27FC236}">
                <a16:creationId xmlns:a16="http://schemas.microsoft.com/office/drawing/2014/main" id="{D857DD1B-34DE-DAF8-04D3-F812F0353358}"/>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8" name="Gambar 17">
            <a:hlinkClick r:id="rId15" action="ppaction://hlinksldjump"/>
            <a:extLst>
              <a:ext uri="{FF2B5EF4-FFF2-40B4-BE49-F238E27FC236}">
                <a16:creationId xmlns:a16="http://schemas.microsoft.com/office/drawing/2014/main" id="{CB9B50F2-F071-1808-D515-D568B9018BB1}"/>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9" name="Kotak Teks 18">
            <a:extLst>
              <a:ext uri="{FF2B5EF4-FFF2-40B4-BE49-F238E27FC236}">
                <a16:creationId xmlns:a16="http://schemas.microsoft.com/office/drawing/2014/main" id="{F385B65E-5ADE-A3D2-D70F-8DA163B539E5}"/>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0" name="Kotak Teks 19">
            <a:extLst>
              <a:ext uri="{FF2B5EF4-FFF2-40B4-BE49-F238E27FC236}">
                <a16:creationId xmlns:a16="http://schemas.microsoft.com/office/drawing/2014/main" id="{0EDAC36D-F9A1-39AD-996A-4979EA0A35DF}"/>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1" name="Kotak Teks 20">
            <a:extLst>
              <a:ext uri="{FF2B5EF4-FFF2-40B4-BE49-F238E27FC236}">
                <a16:creationId xmlns:a16="http://schemas.microsoft.com/office/drawing/2014/main" id="{1B7CFFB3-96DB-195A-706A-926FD9A2A654}"/>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3" name="Kotak Teks 22">
            <a:extLst>
              <a:ext uri="{FF2B5EF4-FFF2-40B4-BE49-F238E27FC236}">
                <a16:creationId xmlns:a16="http://schemas.microsoft.com/office/drawing/2014/main" id="{679BAB48-4DBE-8EA9-1198-13A0FF2E571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Tree>
    <p:custDataLst>
      <p:tags r:id="rId1"/>
    </p:custDataLst>
    <p:extLst>
      <p:ext uri="{BB962C8B-B14F-4D97-AF65-F5344CB8AC3E}">
        <p14:creationId xmlns:p14="http://schemas.microsoft.com/office/powerpoint/2010/main" val="31900560"/>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27778189"/>
            <a:ext cx="5738614" cy="55059342"/>
            <a:chOff x="5360293" y="7553610"/>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553610"/>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C999356C-ADF1-8A48-37F2-C96B14B6A5B5}"/>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DAD2A418-A7FC-73B5-D9E6-4B6AACE09FBD}"/>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3E2A96E6-66AB-10E1-0BEA-162A90024A80}"/>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A118BE32-46A7-CD76-7B82-51E867637F8A}"/>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BB2EEE21-AFC1-C41B-8494-D60405B8BF2B}"/>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5A0D455A-962E-BFF8-A84B-CAD2B58C8507}"/>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06D24003-ACBD-14A5-ECAB-DFC47EF237FC}"/>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1A638CEE-4C68-1FBA-E5C6-5077BA4D75A4}"/>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65087246-5CA3-79D2-0109-B90D5C6CE522}"/>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EBD324E0-1CC1-C02F-2675-F5BEE85D9A7B}"/>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14579F1C-61D1-2E9E-23C2-D0924D96637E}"/>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2CFE58F4-087B-8E12-D583-68DEBD9144B6}"/>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3DA8CC49-31DA-1B82-0EB7-46E2A1CBBA18}"/>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Setengah Bingkai 36">
            <a:hlinkClick r:id="rId29" action="ppaction://hlinksldjump"/>
            <a:extLst>
              <a:ext uri="{FF2B5EF4-FFF2-40B4-BE49-F238E27FC236}">
                <a16:creationId xmlns:a16="http://schemas.microsoft.com/office/drawing/2014/main" id="{B9645B45-1C0C-65D9-F46A-BABE0BB4A32B}"/>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1" name="Persegi Panjang: Sudut Lengkung 40">
            <a:hlinkClick r:id="rId30" action="ppaction://hlinksldjump"/>
            <a:extLst>
              <a:ext uri="{FF2B5EF4-FFF2-40B4-BE49-F238E27FC236}">
                <a16:creationId xmlns:a16="http://schemas.microsoft.com/office/drawing/2014/main" id="{B8DF9D88-9709-CFB2-B3F6-346B049764DA}"/>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2" name="Persegi Panjang: Sudut Lengkung 41">
            <a:hlinkClick r:id="rId31" action="ppaction://hlinksldjump"/>
            <a:extLst>
              <a:ext uri="{FF2B5EF4-FFF2-40B4-BE49-F238E27FC236}">
                <a16:creationId xmlns:a16="http://schemas.microsoft.com/office/drawing/2014/main" id="{CBD86DF3-49B4-FC59-D0DF-3132A3815B7B}"/>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4" name="Persegi Panjang: Sudut Lengkung 53">
            <a:hlinkClick r:id="rId32" action="ppaction://hlinksldjump"/>
            <a:extLst>
              <a:ext uri="{FF2B5EF4-FFF2-40B4-BE49-F238E27FC236}">
                <a16:creationId xmlns:a16="http://schemas.microsoft.com/office/drawing/2014/main" id="{A83DF58F-2811-F5E4-1170-D58DEA5692FD}"/>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0981358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32561201"/>
            <a:ext cx="5738614" cy="55059342"/>
            <a:chOff x="5360293" y="7553610"/>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553610"/>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4E788CFD-DF4E-0C50-01E2-FF8EFDE619F3}"/>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8166A341-79C3-A072-5D20-4BF90B751BA1}"/>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AD770A8F-22EF-3E8A-E1B6-266AB12DCADC}"/>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4E659D4D-0E35-C015-2049-DEFBD29593B9}"/>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24B85DCA-DFE4-68AF-258F-9A5776BD4213}"/>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1D7DB701-E4E6-A365-B25D-FA0E9AED02BA}"/>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572D4A48-4FE4-6214-6B3C-85281419F215}"/>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1BEF8DB9-6F71-2436-8AB2-B2208D4FE82D}"/>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1F951099-013A-4F0C-A3F3-0F4EDC1DE0AA}"/>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2C462F3D-439D-8CCA-E240-456D209A4287}"/>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F2B37A7D-8EEC-22BA-156D-FA5383B2F656}"/>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17B857F5-43ED-9203-E297-56FFF0DD4277}"/>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DF677D3C-F5D2-4467-AB10-509E2606A5FD}"/>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Setengah Bingkai 36">
            <a:hlinkClick r:id="rId29" action="ppaction://hlinksldjump"/>
            <a:extLst>
              <a:ext uri="{FF2B5EF4-FFF2-40B4-BE49-F238E27FC236}">
                <a16:creationId xmlns:a16="http://schemas.microsoft.com/office/drawing/2014/main" id="{F9E46351-E5D3-4FF0-8BCC-C0063033EDC1}"/>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1" name="Persegi Panjang: Sudut Lengkung 40">
            <a:hlinkClick r:id="rId30" action="ppaction://hlinksldjump"/>
            <a:extLst>
              <a:ext uri="{FF2B5EF4-FFF2-40B4-BE49-F238E27FC236}">
                <a16:creationId xmlns:a16="http://schemas.microsoft.com/office/drawing/2014/main" id="{A092BFA6-A5BB-0011-77AF-D743595B6953}"/>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2" name="Persegi Panjang: Sudut Lengkung 41">
            <a:hlinkClick r:id="rId31" action="ppaction://hlinksldjump"/>
            <a:extLst>
              <a:ext uri="{FF2B5EF4-FFF2-40B4-BE49-F238E27FC236}">
                <a16:creationId xmlns:a16="http://schemas.microsoft.com/office/drawing/2014/main" id="{C0F39ED8-8CA2-18FC-0601-251E18B88C2B}"/>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4" name="Persegi Panjang: Sudut Lengkung 53">
            <a:hlinkClick r:id="rId32" action="ppaction://hlinksldjump"/>
            <a:extLst>
              <a:ext uri="{FF2B5EF4-FFF2-40B4-BE49-F238E27FC236}">
                <a16:creationId xmlns:a16="http://schemas.microsoft.com/office/drawing/2014/main" id="{CE5667FE-30E0-9BF1-FF08-72254C3291CD}"/>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9585420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36758059"/>
            <a:ext cx="5738614" cy="55059342"/>
            <a:chOff x="5360293" y="7553610"/>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553610"/>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62CF3948-96C2-E434-E248-29A23A71FEA5}"/>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64D1F6F7-CE3D-8963-946C-4CE79CABE121}"/>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DFD6A60A-C310-4274-A02A-350ADA40B97E}"/>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E54D1355-B76E-6918-8A26-DD3C3757CA70}"/>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2FA37810-BE24-FC1B-30A7-A9482F337BB7}"/>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69918A43-5D51-FF5A-3423-E99116EE20D2}"/>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60BF6951-BFF5-C996-5DC5-08A41BDEF39E}"/>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F0A21D95-9738-2E83-2456-B1108D421280}"/>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8FF21794-EC18-6918-0B43-52B34F12CDC2}"/>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EF127F74-C208-B824-4664-16374DC3DE6E}"/>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39821B1C-84E8-CE88-F760-03D6017B88D1}"/>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A39D0D19-5945-F7CD-633B-B9D27639144B}"/>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D1905ABE-5A57-F70A-896B-7AEE6F5DAC2D}"/>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Setengah Bingkai 36">
            <a:hlinkClick r:id="rId29" action="ppaction://hlinksldjump"/>
            <a:extLst>
              <a:ext uri="{FF2B5EF4-FFF2-40B4-BE49-F238E27FC236}">
                <a16:creationId xmlns:a16="http://schemas.microsoft.com/office/drawing/2014/main" id="{540728B3-B38A-12CD-10FA-659AD0481356}"/>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1" name="Persegi Panjang: Sudut Lengkung 40">
            <a:hlinkClick r:id="rId30" action="ppaction://hlinksldjump"/>
            <a:extLst>
              <a:ext uri="{FF2B5EF4-FFF2-40B4-BE49-F238E27FC236}">
                <a16:creationId xmlns:a16="http://schemas.microsoft.com/office/drawing/2014/main" id="{1660E88A-705D-5A2D-C3A8-12166520ED64}"/>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2" name="Persegi Panjang: Sudut Lengkung 41">
            <a:hlinkClick r:id="rId31" action="ppaction://hlinksldjump"/>
            <a:extLst>
              <a:ext uri="{FF2B5EF4-FFF2-40B4-BE49-F238E27FC236}">
                <a16:creationId xmlns:a16="http://schemas.microsoft.com/office/drawing/2014/main" id="{40CFAB0F-D384-45E4-5CB3-231FEF6CC279}"/>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4" name="Persegi Panjang: Sudut Lengkung 53">
            <a:hlinkClick r:id="rId32" action="ppaction://hlinksldjump"/>
            <a:extLst>
              <a:ext uri="{FF2B5EF4-FFF2-40B4-BE49-F238E27FC236}">
                <a16:creationId xmlns:a16="http://schemas.microsoft.com/office/drawing/2014/main" id="{184B4062-66B9-A7FB-81B4-05242C358F30}"/>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6718228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42056884"/>
            <a:ext cx="5738614" cy="55059342"/>
            <a:chOff x="5360293" y="7553610"/>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553610"/>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3A250B71-960D-BBE0-3C73-D04F99DEA752}"/>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31A9EE2D-944D-9FC7-E3B1-6E84272EDB02}"/>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A573F92B-8758-DF5D-5347-094A705FD9FD}"/>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05150BE5-5E15-6B19-3945-582BB971C622}"/>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06A19255-AE04-8105-916A-5B23D627B6ED}"/>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ACA2AAB6-EE9A-FF85-3C1B-0E33427ACF6F}"/>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013F83FF-55BE-5D5E-2E7D-46F7492A9A71}"/>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65CF6660-2B2E-21E4-0CD2-751F2E215870}"/>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144863A7-9074-0ED1-277E-34C4D2924A47}"/>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5AD476F0-7F9C-9CE4-7451-A41BDAFAFD34}"/>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FD36D180-FC5F-8C0F-0829-B8C409F2FE69}"/>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AC825D83-1EED-98E4-2D6D-AF0339A314B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525C8800-3D26-50BE-77A2-4539E029A15E}"/>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Setengah Bingkai 36">
            <a:hlinkClick r:id="rId29" action="ppaction://hlinksldjump"/>
            <a:extLst>
              <a:ext uri="{FF2B5EF4-FFF2-40B4-BE49-F238E27FC236}">
                <a16:creationId xmlns:a16="http://schemas.microsoft.com/office/drawing/2014/main" id="{EF32CC3D-563D-B32A-4654-67B40390D76E}"/>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1" name="Persegi Panjang: Sudut Lengkung 40">
            <a:hlinkClick r:id="rId30" action="ppaction://hlinksldjump"/>
            <a:extLst>
              <a:ext uri="{FF2B5EF4-FFF2-40B4-BE49-F238E27FC236}">
                <a16:creationId xmlns:a16="http://schemas.microsoft.com/office/drawing/2014/main" id="{8A8A8402-8C17-CA96-810D-E495EBFA59C3}"/>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2" name="Persegi Panjang: Sudut Lengkung 41">
            <a:hlinkClick r:id="rId31" action="ppaction://hlinksldjump"/>
            <a:extLst>
              <a:ext uri="{FF2B5EF4-FFF2-40B4-BE49-F238E27FC236}">
                <a16:creationId xmlns:a16="http://schemas.microsoft.com/office/drawing/2014/main" id="{5C269E36-3491-81B9-C1BE-A539E9A1F394}"/>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4" name="Persegi Panjang: Sudut Lengkung 53">
            <a:hlinkClick r:id="rId32" action="ppaction://hlinksldjump"/>
            <a:extLst>
              <a:ext uri="{FF2B5EF4-FFF2-40B4-BE49-F238E27FC236}">
                <a16:creationId xmlns:a16="http://schemas.microsoft.com/office/drawing/2014/main" id="{BC3D0539-BB53-43F2-9C93-12F17B6A81F4}"/>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8093461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45761371"/>
            <a:ext cx="5738614" cy="55059342"/>
            <a:chOff x="5360293" y="7553610"/>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553610"/>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421D14EA-05C1-8089-452D-DB603BD82CC5}"/>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D661121F-5AFC-FE78-7F26-4A2598BDF3F8}"/>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B679A251-17AA-774B-B924-A8E914CF4602}"/>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74A5756B-0437-8524-6161-159D2057A95B}"/>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0C1F0FCB-5287-10C2-56D0-C6FEA55428AC}"/>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3659E4CA-8BFA-F6DE-4BA7-AB6AF4F0119C}"/>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80EC87AC-8F5F-7A48-0F4D-0C2FED483A04}"/>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74B32C5B-E708-2A91-D456-C6483D912807}"/>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DEB17841-37FE-172C-DA87-19AF43DCCF9A}"/>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4D8973DD-A13F-D3D1-D72A-87BB13584DF3}"/>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0AB9889D-5664-557E-7256-BFA35226B10A}"/>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A54C2A08-E336-D7DD-1A9F-ECF90403B373}"/>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684BD746-EE4A-A548-8B42-C2D7C3A3F1D3}"/>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Setengah Bingkai 36">
            <a:hlinkClick r:id="rId29" action="ppaction://hlinksldjump"/>
            <a:extLst>
              <a:ext uri="{FF2B5EF4-FFF2-40B4-BE49-F238E27FC236}">
                <a16:creationId xmlns:a16="http://schemas.microsoft.com/office/drawing/2014/main" id="{CA98F843-0DBD-068C-EF2A-06F1D4E85D37}"/>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1" name="Persegi Panjang: Sudut Lengkung 40">
            <a:hlinkClick r:id="rId30" action="ppaction://hlinksldjump"/>
            <a:extLst>
              <a:ext uri="{FF2B5EF4-FFF2-40B4-BE49-F238E27FC236}">
                <a16:creationId xmlns:a16="http://schemas.microsoft.com/office/drawing/2014/main" id="{CC3245C8-8E5B-B8B2-3D7E-897F06906950}"/>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2" name="Persegi Panjang: Sudut Lengkung 41">
            <a:hlinkClick r:id="rId31" action="ppaction://hlinksldjump"/>
            <a:extLst>
              <a:ext uri="{FF2B5EF4-FFF2-40B4-BE49-F238E27FC236}">
                <a16:creationId xmlns:a16="http://schemas.microsoft.com/office/drawing/2014/main" id="{F58933B2-0CA9-CB35-6765-3A7DFE105764}"/>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4" name="Persegi Panjang: Sudut Lengkung 53">
            <a:hlinkClick r:id="rId32" action="ppaction://hlinksldjump"/>
            <a:extLst>
              <a:ext uri="{FF2B5EF4-FFF2-40B4-BE49-F238E27FC236}">
                <a16:creationId xmlns:a16="http://schemas.microsoft.com/office/drawing/2014/main" id="{32EA491E-E21F-1859-6E91-ACD8CF9B179C}"/>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1952611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4" name="Grup 33">
            <a:extLst>
              <a:ext uri="{FF2B5EF4-FFF2-40B4-BE49-F238E27FC236}">
                <a16:creationId xmlns:a16="http://schemas.microsoft.com/office/drawing/2014/main" id="{9F26157A-62E0-1022-201B-D1B0621640AE}"/>
              </a:ext>
            </a:extLst>
          </p:cNvPr>
          <p:cNvGrpSpPr/>
          <p:nvPr/>
        </p:nvGrpSpPr>
        <p:grpSpPr>
          <a:xfrm>
            <a:off x="5341117" y="-50263035"/>
            <a:ext cx="5738614" cy="55059342"/>
            <a:chOff x="5360293" y="7553610"/>
            <a:chExt cx="5738614" cy="5505934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553610"/>
              <a:ext cx="5738614" cy="5505934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35839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Perkembangan teknologi dan kebutuhan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menuntuk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produsen kompas menghadirkan produk yang sesuai dengan keinginan dan daya beli pasar. Meskipun pada dasarnya memiliki fungsi yang sama, kompas dapat dibeli mulai dari harga puluhan ribu hingga jutaan rupiah.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Kompas</a:t>
              </a:r>
            </a:p>
            <a:p>
              <a:pPr algn="ctr"/>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Biasa/Analog</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adalah jenis yang paling umum digunakan karena harganya relatif murah. Kompas analog atau biasa ini berisi jarum magnet yang direndam dalam suatu cairan.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Namun, penggunaan kompas ini harus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Bidik</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Tipe kompas bidik biasanya digunakan oleh TNI, Tim SAR, Navigator dan pendaki gunung. Kompas ini mempunyai garis lembut dengan poros vertikal yang berfungsi untuk membidik sasaran dan menentukan derajat posisi sasaran.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prima atau bidik memiliki harga yang bervariasi di pasaran, mulai dari puluhan ribu hingga ratusan ribu rupiah. Kompas bidik yang memiliki kualitas baik umumnya dilengkapi dengan fosfor untuk membantu penglihatan pada malam.</a:t>
              </a:r>
              <a:endParaRPr lang="id-ID" sz="2000" dirty="0"/>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Silva</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salah satu jenis kompas yang biasa dipakai dalam bidang topografi. Kompas ini mempunyai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protektor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datar yang berfungsi sebagai tempat pada peta topografi.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Tumb</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Thumb</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Compass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jenis kompas yang mirip dengan 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silva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hanya saja memiliki model yang berbeda. Kompas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Digital</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Bagi orang-orang yang suka melakukan perjalanan seperti menjelajahi hutan atau mendaki gunung, kompas ini merupakan pilihan praktis. Kompas digital memiliki tingkat akurasi yang baik</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GPS/Satelit</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jenis ini terintegrasi dengan satelit. Kompas GPS dapat digunakan pada area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blank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spot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Teknologi dalam menentukan arah ini telah diadopsi pada sistem GPS mobil yang dapat juga menampilkan pergerakan si pengguna.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Kiblat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Nahkoda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nahkoda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merupakan kompas yang digunakan di bidang pelayaran. Kompas ini sangat presisi dan tahan terhadap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goncangan</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ketika terkena ombak besar.</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400" b="1" dirty="0">
                  <a:solidFill>
                    <a:schemeClr val="tx1">
                      <a:lumMod val="50000"/>
                      <a:lumOff val="50000"/>
                    </a:schemeClr>
                  </a:solidFill>
                  <a:latin typeface="Times New Roman" panose="02020603050405020304" pitchFamily="18" charset="0"/>
                  <a:cs typeface="Times New Roman" panose="02020603050405020304" pitchFamily="18" charset="0"/>
                </a:rPr>
                <a:t>Jenis Mata Angin</a:t>
              </a:r>
            </a:p>
            <a:p>
              <a:endParaRPr lang="id-ID" sz="24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Mata angin dibagi menjadi tiga jenis antara lain mata angin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pokok,mata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angin umum dan mata angin tambahan. berikut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Pokok</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Utara / 0o atau 360o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 90o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Selatan / 180o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 270o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Umum</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Timur Laut / 45o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Tenggara / 135o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Daya / 225o</a:t>
              </a:r>
            </a:p>
            <a:p>
              <a:pPr algn="just"/>
              <a:r>
                <a:rPr lang="pt-BR" sz="2000" dirty="0">
                  <a:solidFill>
                    <a:schemeClr val="tx1">
                      <a:lumMod val="50000"/>
                      <a:lumOff val="50000"/>
                    </a:schemeClr>
                  </a:solidFill>
                  <a:latin typeface="Times New Roman" panose="02020603050405020304" pitchFamily="18" charset="0"/>
                  <a:cs typeface="Times New Roman" panose="02020603050405020304" pitchFamily="18" charset="0"/>
                </a:rPr>
                <a:t>•	Barat Laut / 315o</a:t>
              </a: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Mata Angin Tambahan</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Menenggara / 112,5o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Timur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Timur</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67,5o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Menenggara / 157,5o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Selatan Barat Daya / 202,5o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Timur Laut / 22,5o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Utara Barat Laut / 337,5o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Daya / 247,5o</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Barat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Barat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Laut / 292,5o</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5" name="Gambar 4">
              <a:extLst>
                <a:ext uri="{FF2B5EF4-FFF2-40B4-BE49-F238E27FC236}">
                  <a16:creationId xmlns:a16="http://schemas.microsoft.com/office/drawing/2014/main" id="{5FC9702D-3514-2398-2295-735A717B8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9653" y="13016144"/>
              <a:ext cx="2858947" cy="1905965"/>
            </a:xfrm>
            <a:prstGeom prst="rect">
              <a:avLst/>
            </a:prstGeom>
          </p:spPr>
        </p:pic>
        <p:sp>
          <p:nvSpPr>
            <p:cNvPr id="6" name="Kotak Teks 5">
              <a:extLst>
                <a:ext uri="{FF2B5EF4-FFF2-40B4-BE49-F238E27FC236}">
                  <a16:creationId xmlns:a16="http://schemas.microsoft.com/office/drawing/2014/main" id="{C8502DC5-A765-81F7-4AC5-E6EE0489BCC5}"/>
                </a:ext>
              </a:extLst>
            </p:cNvPr>
            <p:cNvSpPr txBox="1"/>
            <p:nvPr/>
          </p:nvSpPr>
          <p:spPr>
            <a:xfrm>
              <a:off x="5769957" y="12795806"/>
              <a:ext cx="2158701"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benar-benar dalam keadaan </a:t>
              </a:r>
              <a:r>
                <a:rPr lang="id-ID" sz="2000" dirty="0" err="1">
                  <a:solidFill>
                    <a:srgbClr val="7F7F7F"/>
                  </a:solidFill>
                  <a:latin typeface="Times New Roman" panose="02020603050405020304" pitchFamily="18" charset="0"/>
                  <a:cs typeface="Times New Roman" panose="02020603050405020304" pitchFamily="18" charset="0"/>
                </a:rPr>
                <a:t>tenag</a:t>
              </a:r>
              <a:r>
                <a:rPr lang="id-ID" sz="2000" dirty="0">
                  <a:solidFill>
                    <a:srgbClr val="7F7F7F"/>
                  </a:solidFill>
                  <a:latin typeface="Times New Roman" panose="02020603050405020304" pitchFamily="18" charset="0"/>
                  <a:cs typeface="Times New Roman" panose="02020603050405020304" pitchFamily="18" charset="0"/>
                </a:rPr>
                <a:t> dan pada </a:t>
              </a:r>
              <a:r>
                <a:rPr lang="id-ID" sz="2000" dirty="0" err="1">
                  <a:solidFill>
                    <a:srgbClr val="7F7F7F"/>
                  </a:solidFill>
                  <a:latin typeface="Times New Roman" panose="02020603050405020304" pitchFamily="18" charset="0"/>
                  <a:cs typeface="Times New Roman" panose="02020603050405020304" pitchFamily="18" charset="0"/>
                </a:rPr>
                <a:t>posis</a:t>
              </a:r>
              <a:r>
                <a:rPr lang="id-ID" sz="2000" dirty="0">
                  <a:solidFill>
                    <a:srgbClr val="7F7F7F"/>
                  </a:solidFill>
                  <a:latin typeface="Times New Roman" panose="02020603050405020304" pitchFamily="18" charset="0"/>
                  <a:cs typeface="Times New Roman" panose="02020603050405020304" pitchFamily="18" charset="0"/>
                </a:rPr>
                <a:t> datar, </a:t>
              </a:r>
              <a:r>
                <a:rPr lang="id-ID" sz="2000" dirty="0" err="1">
                  <a:solidFill>
                    <a:srgbClr val="7F7F7F"/>
                  </a:solidFill>
                  <a:latin typeface="Times New Roman" panose="02020603050405020304" pitchFamily="18" charset="0"/>
                  <a:cs typeface="Times New Roman" panose="02020603050405020304" pitchFamily="18" charset="0"/>
                </a:rPr>
                <a:t>mengingkat</a:t>
              </a:r>
              <a:r>
                <a:rPr lang="id-ID" sz="2000" dirty="0">
                  <a:solidFill>
                    <a:srgbClr val="7F7F7F"/>
                  </a:solidFill>
                  <a:latin typeface="Times New Roman" panose="02020603050405020304" pitchFamily="18" charset="0"/>
                  <a:cs typeface="Times New Roman" panose="02020603050405020304" pitchFamily="18" charset="0"/>
                </a:rPr>
                <a:t> harganya yang murah tentu tingkat akurasinya tidak terlalu baik.</a:t>
              </a:r>
            </a:p>
            <a:p>
              <a:pPr algn="just"/>
              <a:endParaRPr lang="id-ID" sz="2000" dirty="0">
                <a:solidFill>
                  <a:srgbClr val="7F7F7F"/>
                </a:solidFill>
                <a:latin typeface="Times New Roman" panose="02020603050405020304" pitchFamily="18" charset="0"/>
                <a:cs typeface="Times New Roman" panose="02020603050405020304" pitchFamily="18" charset="0"/>
              </a:endParaRPr>
            </a:p>
          </p:txBody>
        </p:sp>
        <p:pic>
          <p:nvPicPr>
            <p:cNvPr id="8" name="Gambar 7">
              <a:extLst>
                <a:ext uri="{FF2B5EF4-FFF2-40B4-BE49-F238E27FC236}">
                  <a16:creationId xmlns:a16="http://schemas.microsoft.com/office/drawing/2014/main" id="{E00BC0C5-63FC-7215-1E7D-F7E06F7DB6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9477" y="46392639"/>
              <a:ext cx="4797483" cy="3198322"/>
            </a:xfrm>
            <a:prstGeom prst="rect">
              <a:avLst/>
            </a:prstGeom>
          </p:spPr>
        </p:pic>
        <p:pic>
          <p:nvPicPr>
            <p:cNvPr id="10" name="Gambar 9">
              <a:extLst>
                <a:ext uri="{FF2B5EF4-FFF2-40B4-BE49-F238E27FC236}">
                  <a16:creationId xmlns:a16="http://schemas.microsoft.com/office/drawing/2014/main" id="{1D921811-7822-F224-144C-F2442CB019DB}"/>
                </a:ext>
              </a:extLst>
            </p:cNvPr>
            <p:cNvPicPr>
              <a:picLocks noChangeAspect="1"/>
            </p:cNvPicPr>
            <p:nvPr/>
          </p:nvPicPr>
          <p:blipFill rotWithShape="1">
            <a:blip r:embed="rId7">
              <a:extLst>
                <a:ext uri="{28A0092B-C50C-407E-A947-70E740481C1C}">
                  <a14:useLocalDpi xmlns:a14="http://schemas.microsoft.com/office/drawing/2010/main" val="0"/>
                </a:ext>
              </a:extLst>
            </a:blip>
            <a:srcRect l="11174" r="15555"/>
            <a:stretch/>
          </p:blipFill>
          <p:spPr>
            <a:xfrm>
              <a:off x="8099162" y="41573133"/>
              <a:ext cx="2480353" cy="2530067"/>
            </a:xfrm>
            <a:prstGeom prst="rect">
              <a:avLst/>
            </a:prstGeom>
          </p:spPr>
        </p:pic>
        <p:pic>
          <p:nvPicPr>
            <p:cNvPr id="12" name="Gambar 11">
              <a:extLst>
                <a:ext uri="{FF2B5EF4-FFF2-40B4-BE49-F238E27FC236}">
                  <a16:creationId xmlns:a16="http://schemas.microsoft.com/office/drawing/2014/main" id="{491D8E08-377F-BF14-286D-56BE7127FCF9}"/>
                </a:ext>
              </a:extLst>
            </p:cNvPr>
            <p:cNvPicPr>
              <a:picLocks noChangeAspect="1"/>
            </p:cNvPicPr>
            <p:nvPr/>
          </p:nvPicPr>
          <p:blipFill rotWithShape="1">
            <a:blip r:embed="rId8">
              <a:extLst>
                <a:ext uri="{28A0092B-C50C-407E-A947-70E740481C1C}">
                  <a14:useLocalDpi xmlns:a14="http://schemas.microsoft.com/office/drawing/2010/main" val="0"/>
                </a:ext>
              </a:extLst>
            </a:blip>
            <a:srcRect r="697" b="30386"/>
            <a:stretch/>
          </p:blipFill>
          <p:spPr>
            <a:xfrm>
              <a:off x="5846658" y="38184138"/>
              <a:ext cx="4689641" cy="2174568"/>
            </a:xfrm>
            <a:prstGeom prst="rect">
              <a:avLst/>
            </a:prstGeom>
          </p:spPr>
        </p:pic>
        <p:pic>
          <p:nvPicPr>
            <p:cNvPr id="14" name="Gambar 13">
              <a:extLst>
                <a:ext uri="{FF2B5EF4-FFF2-40B4-BE49-F238E27FC236}">
                  <a16:creationId xmlns:a16="http://schemas.microsoft.com/office/drawing/2014/main" id="{40B4D157-6B3E-7F36-C258-D13AE4E55F0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15030" y="33296630"/>
              <a:ext cx="2770518" cy="2196934"/>
            </a:xfrm>
            <a:prstGeom prst="rect">
              <a:avLst/>
            </a:prstGeom>
          </p:spPr>
        </p:pic>
        <p:pic>
          <p:nvPicPr>
            <p:cNvPr id="16" name="Gambar 15">
              <a:extLst>
                <a:ext uri="{FF2B5EF4-FFF2-40B4-BE49-F238E27FC236}">
                  <a16:creationId xmlns:a16="http://schemas.microsoft.com/office/drawing/2014/main" id="{D793D0BE-6EB0-F06E-2325-A9F338B963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87304" y="28745684"/>
              <a:ext cx="2770517" cy="2077888"/>
            </a:xfrm>
            <a:prstGeom prst="rect">
              <a:avLst/>
            </a:prstGeom>
          </p:spPr>
        </p:pic>
        <p:pic>
          <p:nvPicPr>
            <p:cNvPr id="18" name="Gambar 17">
              <a:extLst>
                <a:ext uri="{FF2B5EF4-FFF2-40B4-BE49-F238E27FC236}">
                  <a16:creationId xmlns:a16="http://schemas.microsoft.com/office/drawing/2014/main" id="{D89D1170-CE91-0FC9-57B8-50282DDDFF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80883" y="24850846"/>
              <a:ext cx="2763693" cy="2077888"/>
            </a:xfrm>
            <a:prstGeom prst="rect">
              <a:avLst/>
            </a:prstGeom>
          </p:spPr>
        </p:pic>
        <p:pic>
          <p:nvPicPr>
            <p:cNvPr id="20" name="Gambar 19">
              <a:extLst>
                <a:ext uri="{FF2B5EF4-FFF2-40B4-BE49-F238E27FC236}">
                  <a16:creationId xmlns:a16="http://schemas.microsoft.com/office/drawing/2014/main" id="{9DCF5C0A-3DD2-CF0E-ADFE-B17F093C3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915627" y="18093686"/>
              <a:ext cx="4620672" cy="2862322"/>
            </a:xfrm>
            <a:prstGeom prst="rect">
              <a:avLst/>
            </a:prstGeom>
          </p:spPr>
        </p:pic>
        <p:sp>
          <p:nvSpPr>
            <p:cNvPr id="22" name="Kotak Teks 21">
              <a:extLst>
                <a:ext uri="{FF2B5EF4-FFF2-40B4-BE49-F238E27FC236}">
                  <a16:creationId xmlns:a16="http://schemas.microsoft.com/office/drawing/2014/main" id="{71BD89E3-AEAF-09B3-C416-9FAB99456420}"/>
                </a:ext>
              </a:extLst>
            </p:cNvPr>
            <p:cNvSpPr txBox="1"/>
            <p:nvPr/>
          </p:nvSpPr>
          <p:spPr>
            <a:xfrm>
              <a:off x="5769957" y="24688800"/>
              <a:ext cx="137162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ini digunakan untuk membantu navigasi di daratan.</a:t>
              </a:r>
            </a:p>
          </p:txBody>
        </p:sp>
        <p:sp>
          <p:nvSpPr>
            <p:cNvPr id="23" name="Kotak Teks 22">
              <a:extLst>
                <a:ext uri="{FF2B5EF4-FFF2-40B4-BE49-F238E27FC236}">
                  <a16:creationId xmlns:a16="http://schemas.microsoft.com/office/drawing/2014/main" id="{27230CB2-54AB-83D4-2305-339726F55954}"/>
                </a:ext>
              </a:extLst>
            </p:cNvPr>
            <p:cNvSpPr txBox="1"/>
            <p:nvPr/>
          </p:nvSpPr>
          <p:spPr>
            <a:xfrm>
              <a:off x="5796631" y="28563190"/>
              <a:ext cx="1663999" cy="1631216"/>
            </a:xfrm>
            <a:prstGeom prst="rect">
              <a:avLst/>
            </a:prstGeom>
            <a:noFill/>
          </p:spPr>
          <p:txBody>
            <a:bodyPr wrap="square" rtlCol="0">
              <a:spAutoFit/>
            </a:bodyPr>
            <a:lstStyle/>
            <a:p>
              <a:pPr algn="just"/>
              <a:r>
                <a:rPr lang="id-ID" sz="2000" dirty="0">
                  <a:solidFill>
                    <a:srgbClr val="7F7F7F"/>
                  </a:solidFill>
                </a:rPr>
                <a:t>digunakan seperti cincin yang dipasang di ibu jari atau jempol.</a:t>
              </a:r>
            </a:p>
          </p:txBody>
        </p:sp>
        <p:sp>
          <p:nvSpPr>
            <p:cNvPr id="24" name="Kotak Teks 23">
              <a:extLst>
                <a:ext uri="{FF2B5EF4-FFF2-40B4-BE49-F238E27FC236}">
                  <a16:creationId xmlns:a16="http://schemas.microsoft.com/office/drawing/2014/main" id="{46294FC8-D62D-FC96-9504-704C9BDB9301}"/>
                </a:ext>
              </a:extLst>
            </p:cNvPr>
            <p:cNvSpPr txBox="1"/>
            <p:nvPr/>
          </p:nvSpPr>
          <p:spPr>
            <a:xfrm>
              <a:off x="5739477" y="33147000"/>
              <a:ext cx="1911003" cy="1938992"/>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sebab penentuan arah telah menggunakan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komputerasi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data disajikan secara digital.</a:t>
              </a:r>
            </a:p>
          </p:txBody>
        </p:sp>
        <p:sp>
          <p:nvSpPr>
            <p:cNvPr id="27" name="Kotak Teks 26">
              <a:extLst>
                <a:ext uri="{FF2B5EF4-FFF2-40B4-BE49-F238E27FC236}">
                  <a16:creationId xmlns:a16="http://schemas.microsoft.com/office/drawing/2014/main" id="{A4A0DB76-57D6-E528-2E35-BF82F89ADA45}"/>
                </a:ext>
              </a:extLst>
            </p:cNvPr>
            <p:cNvSpPr txBox="1"/>
            <p:nvPr/>
          </p:nvSpPr>
          <p:spPr>
            <a:xfrm>
              <a:off x="5739477" y="41451213"/>
              <a:ext cx="2359685" cy="2862322"/>
            </a:xfrm>
            <a:prstGeom prst="rect">
              <a:avLst/>
            </a:prstGeom>
            <a:noFill/>
          </p:spPr>
          <p:txBody>
            <a:bodyPr wrap="square" rtlCol="0">
              <a:spAutoFit/>
            </a:bodyPr>
            <a:lstStyle/>
            <a:p>
              <a:pPr algn="just"/>
              <a:r>
                <a:rPr lang="id-ID" sz="2000" dirty="0">
                  <a:solidFill>
                    <a:srgbClr val="7F7F7F"/>
                  </a:solidFill>
                  <a:latin typeface="Times New Roman" panose="02020603050405020304" pitchFamily="18" charset="0"/>
                  <a:cs typeface="Times New Roman" panose="02020603050405020304" pitchFamily="18" charset="0"/>
                </a:rPr>
                <a:t>Jenis kompas ini dimanfaatkan untuk menentukan arah dan posisi kiblat bagi umat muslim. Biasa digunakan ketika mengawali pembangunan </a:t>
              </a:r>
              <a:r>
                <a:rPr lang="id-ID" sz="2000" dirty="0" err="1">
                  <a:solidFill>
                    <a:srgbClr val="7F7F7F"/>
                  </a:solidFill>
                  <a:latin typeface="Times New Roman" panose="02020603050405020304" pitchFamily="18" charset="0"/>
                  <a:cs typeface="Times New Roman" panose="02020603050405020304" pitchFamily="18" charset="0"/>
                </a:rPr>
                <a:t>mushola</a:t>
              </a:r>
              <a:r>
                <a:rPr lang="id-ID" sz="2000" dirty="0">
                  <a:solidFill>
                    <a:srgbClr val="7F7F7F"/>
                  </a:solidFill>
                  <a:latin typeface="Times New Roman" panose="02020603050405020304" pitchFamily="18" charset="0"/>
                  <a:cs typeface="Times New Roman" panose="02020603050405020304" pitchFamily="18" charset="0"/>
                </a:rPr>
                <a:t> atau masjid.</a:t>
              </a:r>
            </a:p>
          </p:txBody>
        </p:sp>
        <p:pic>
          <p:nvPicPr>
            <p:cNvPr id="33" name="Gambar 32">
              <a:extLst>
                <a:ext uri="{FF2B5EF4-FFF2-40B4-BE49-F238E27FC236}">
                  <a16:creationId xmlns:a16="http://schemas.microsoft.com/office/drawing/2014/main" id="{BB2DF8AF-C76A-F227-389B-FF45EC8E9554}"/>
                </a:ext>
              </a:extLst>
            </p:cNvPr>
            <p:cNvPicPr>
              <a:picLocks noChangeAspect="1"/>
            </p:cNvPicPr>
            <p:nvPr/>
          </p:nvPicPr>
          <p:blipFill>
            <a:blip r:embed="rId13">
              <a:duotone>
                <a:prstClr val="black"/>
                <a:schemeClr val="bg1">
                  <a:lumMod val="85000"/>
                  <a:tint val="45000"/>
                  <a:satMod val="400000"/>
                </a:schemeClr>
              </a:duotone>
              <a:extLst>
                <a:ext uri="{28A0092B-C50C-407E-A947-70E740481C1C}">
                  <a14:useLocalDpi xmlns:a14="http://schemas.microsoft.com/office/drawing/2010/main" val="0"/>
                </a:ext>
              </a:extLst>
            </a:blip>
            <a:stretch>
              <a:fillRect/>
            </a:stretch>
          </p:blipFill>
          <p:spPr>
            <a:xfrm>
              <a:off x="5739477" y="58745700"/>
              <a:ext cx="4898043" cy="2991316"/>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Persegi Panjang: Sudut Lengkung 3">
            <a:extLst>
              <a:ext uri="{FF2B5EF4-FFF2-40B4-BE49-F238E27FC236}">
                <a16:creationId xmlns:a16="http://schemas.microsoft.com/office/drawing/2014/main" id="{BB373A9F-AD2A-D1B5-FE52-7A234FC9A3A0}"/>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D12AD5E0-5501-9E4E-AB5C-16E88AE701DE}"/>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6AF47A19-5766-86E5-3214-2ACD447F34AA}"/>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14" action="ppaction://hlinksldjump"/>
            <a:extLst>
              <a:ext uri="{FF2B5EF4-FFF2-40B4-BE49-F238E27FC236}">
                <a16:creationId xmlns:a16="http://schemas.microsoft.com/office/drawing/2014/main" id="{029761D5-A337-9D1A-8BB0-1AE28F73ADB3}"/>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3" name="Gambar 12">
            <a:extLst>
              <a:ext uri="{FF2B5EF4-FFF2-40B4-BE49-F238E27FC236}">
                <a16:creationId xmlns:a16="http://schemas.microsoft.com/office/drawing/2014/main" id="{F29638C7-01F9-710A-D00E-298CC0B21D66}"/>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9" action="ppaction://hlinksldjump"/>
            <a:extLst>
              <a:ext uri="{FF2B5EF4-FFF2-40B4-BE49-F238E27FC236}">
                <a16:creationId xmlns:a16="http://schemas.microsoft.com/office/drawing/2014/main" id="{DBE675E0-FF2E-C4AB-C18D-F8CB165EBD97}"/>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22" action="ppaction://hlinksldjump"/>
            <a:extLst>
              <a:ext uri="{FF2B5EF4-FFF2-40B4-BE49-F238E27FC236}">
                <a16:creationId xmlns:a16="http://schemas.microsoft.com/office/drawing/2014/main" id="{4C55C481-3A7A-D803-B9C2-A98BE49BBE8A}"/>
              </a:ext>
            </a:extLst>
          </p:cNvPr>
          <p:cNvPicPr>
            <a:picLocks noChangeAspect="1"/>
          </p:cNvPicPr>
          <p:nvPr/>
        </p:nvPicPr>
        <p:blipFill rotWithShape="1">
          <a:blip r:embed="rId23">
            <a:duotone>
              <a:schemeClr val="accent3">
                <a:shade val="45000"/>
                <a:satMod val="135000"/>
              </a:schemeClr>
              <a:prstClr val="white"/>
            </a:duotone>
            <a:extLst>
              <a:ext uri="{BEBA8EAE-BF5A-486C-A8C5-ECC9F3942E4B}">
                <a14:imgProps xmlns:a14="http://schemas.microsoft.com/office/drawing/2010/main">
                  <a14:imgLayer r:embed="rId24">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9" name="Gambar 18">
            <a:hlinkClick r:id="rId25" action="ppaction://hlinksldjump"/>
            <a:extLst>
              <a:ext uri="{FF2B5EF4-FFF2-40B4-BE49-F238E27FC236}">
                <a16:creationId xmlns:a16="http://schemas.microsoft.com/office/drawing/2014/main" id="{B20C5C8C-B651-0EE5-B21A-D7D0B8640A40}"/>
              </a:ext>
            </a:extLst>
          </p:cNvPr>
          <p:cNvPicPr>
            <a:picLocks noChangeAspect="1"/>
          </p:cNvPicPr>
          <p:nvPr/>
        </p:nvPicPr>
        <p:blipFill rotWithShape="1">
          <a:blip r:embed="rId26">
            <a:duotone>
              <a:prstClr val="black"/>
              <a:schemeClr val="bg2">
                <a:lumMod val="75000"/>
                <a:tint val="45000"/>
                <a:satMod val="400000"/>
              </a:schemeClr>
            </a:duotone>
            <a:extLst>
              <a:ext uri="{BEBA8EAE-BF5A-486C-A8C5-ECC9F3942E4B}">
                <a14:imgProps xmlns:a14="http://schemas.microsoft.com/office/drawing/2010/main">
                  <a14:imgLayer r:embed="rId27">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1" name="Kotak Teks 20">
            <a:extLst>
              <a:ext uri="{FF2B5EF4-FFF2-40B4-BE49-F238E27FC236}">
                <a16:creationId xmlns:a16="http://schemas.microsoft.com/office/drawing/2014/main" id="{8C469D51-3382-012D-674C-6F8F4CD50407}"/>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C95BEE41-889C-46B4-0D17-62246CFF350C}"/>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17DA38F1-3C81-1451-70B9-0517D3C0B574}"/>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1333693C-6594-567D-A954-C586E43D74A5}"/>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5" name="Setengah Bingkai 34">
            <a:hlinkClick r:id="rId28" action="ppaction://hlinksldjump"/>
            <a:extLst>
              <a:ext uri="{FF2B5EF4-FFF2-40B4-BE49-F238E27FC236}">
                <a16:creationId xmlns:a16="http://schemas.microsoft.com/office/drawing/2014/main" id="{5BEE666D-D81F-A556-10E7-5DA011EFCE6A}"/>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7" name="Persegi Panjang: Sudut Lengkung 36">
            <a:hlinkClick r:id="rId29" action="ppaction://hlinksldjump"/>
            <a:extLst>
              <a:ext uri="{FF2B5EF4-FFF2-40B4-BE49-F238E27FC236}">
                <a16:creationId xmlns:a16="http://schemas.microsoft.com/office/drawing/2014/main" id="{C64402FB-7CEB-AE56-B4AB-074CD1EF3839}"/>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41" name="Persegi Panjang: Sudut Lengkung 40">
            <a:hlinkClick r:id="rId30" action="ppaction://hlinksldjump"/>
            <a:extLst>
              <a:ext uri="{FF2B5EF4-FFF2-40B4-BE49-F238E27FC236}">
                <a16:creationId xmlns:a16="http://schemas.microsoft.com/office/drawing/2014/main" id="{18BE21D1-2F91-E136-852F-6E4B00618CBA}"/>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42" name="Persegi Panjang: Sudut Lengkung 41">
            <a:hlinkClick r:id="rId31" action="ppaction://hlinksldjump"/>
            <a:extLst>
              <a:ext uri="{FF2B5EF4-FFF2-40B4-BE49-F238E27FC236}">
                <a16:creationId xmlns:a16="http://schemas.microsoft.com/office/drawing/2014/main" id="{2090EDEA-EC35-89D7-6C04-76256149E67E}"/>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8474444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FC8CB32D-4FCB-30D8-D57F-74E336E5644E}"/>
              </a:ext>
            </a:extLst>
          </p:cNvPr>
          <p:cNvGrpSpPr/>
          <p:nvPr/>
        </p:nvGrpSpPr>
        <p:grpSpPr>
          <a:xfrm>
            <a:off x="5389853" y="1113870"/>
            <a:ext cx="5738614" cy="6443738"/>
            <a:chOff x="5360293" y="7272262"/>
            <a:chExt cx="5738614" cy="64437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644373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622656"/>
              <a:ext cx="4867563" cy="5632311"/>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adalah sebuah alat bantu navigasi penunjuk arah mata angin secara magnetis yang memanfaatkan medan magnet bumi. Banyak sekali jenis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jenis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kompas yang ada di pasaran. Pada kesempatan kami ini akan membahas secara khusus materi jenis, bagian dan fungsi kompas untuk anggota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pramuka.Materi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ini menjadi salah satu teknik kepramukaan yang perlu kita kuasai dalam berbagai kegiatan lapangan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merupakan jenis alat navigasi yang memanfaatkan medan magnetis bumi dalam penentuan sebuah arah. Sebelum pedoman arah ditemukan, dalam menentukan sebuah arah manusia menggunakan posisi benda-benda langit sebagai patokan, misalnya matahari dan bintang.</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81A19735-B23D-6010-8420-C339A9F32FA5}"/>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C5DD59B0-D6B9-B9D1-1B7E-B8F12B21BA24}"/>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0E1058C9-BB16-0DA0-88B2-148B07187DA5}"/>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17880266-1FF0-9EEF-A3C2-143BC0E0ABF0}"/>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D0C58C8E-235B-6817-2B44-19C9252B35DF}"/>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BC6FB601-50FC-3B24-DDFA-021B3F02FF07}"/>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79FA7B96-D94F-E985-9848-33E121A1C6FC}"/>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086A864E-7EF3-770C-0998-4A2BBA8EB9A4}"/>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4DBC7710-D4D5-254E-D01C-D54902C36F43}"/>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30003FAD-68AD-4221-5BE4-C459F2A5A514}"/>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05222040-7872-6718-1FEC-D808217D4AC1}"/>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1B1A16F2-A45F-B0C0-8953-2C98E5FC27D8}"/>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59065AC6-E9F2-E45A-F8C3-54225AB3B9E7}"/>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8" name="Persegi Panjang: Sudut Lengkung 17">
            <a:hlinkClick r:id="rId20" action="ppaction://hlinksldjump"/>
            <a:extLst>
              <a:ext uri="{FF2B5EF4-FFF2-40B4-BE49-F238E27FC236}">
                <a16:creationId xmlns:a16="http://schemas.microsoft.com/office/drawing/2014/main" id="{11F310CF-C649-66AD-6D4D-B5BA6737355C}"/>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9" name="Persegi Panjang: Sudut Lengkung 18">
            <a:hlinkClick r:id="rId21" action="ppaction://hlinksldjump"/>
            <a:extLst>
              <a:ext uri="{FF2B5EF4-FFF2-40B4-BE49-F238E27FC236}">
                <a16:creationId xmlns:a16="http://schemas.microsoft.com/office/drawing/2014/main" id="{9CC83DBA-CBD0-DC0D-9D72-BAD3B3A9864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0" name="Persegi Panjang: Sudut Lengkung 19">
            <a:hlinkClick r:id="rId22" action="ppaction://hlinksldjump"/>
            <a:extLst>
              <a:ext uri="{FF2B5EF4-FFF2-40B4-BE49-F238E27FC236}">
                <a16:creationId xmlns:a16="http://schemas.microsoft.com/office/drawing/2014/main" id="{380EB939-41D8-6C81-562F-97572CC21D95}"/>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5935835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FC8CB32D-4FCB-30D8-D57F-74E336E5644E}"/>
              </a:ext>
            </a:extLst>
          </p:cNvPr>
          <p:cNvGrpSpPr/>
          <p:nvPr/>
        </p:nvGrpSpPr>
        <p:grpSpPr>
          <a:xfrm>
            <a:off x="5389853" y="-1746556"/>
            <a:ext cx="5738614" cy="6443738"/>
            <a:chOff x="5360293" y="7272262"/>
            <a:chExt cx="5738614" cy="64437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644373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622656"/>
              <a:ext cx="4867563" cy="5632311"/>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adalah sebuah alat bantu navigasi penunjuk arah mata angin secara magnetis yang memanfaatkan medan magnet bumi. Banyak sekali jenis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jenis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kompas yang ada di pasaran. Pada kesempatan kami ini akan membahas secara khusus materi jenis, bagian dan fungsi kompas untuk anggota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pramuka.Materi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ini menjadi salah satu teknik kepramukaan yang perlu kita kuasai dalam berbagai kegiatan lapangan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Kompas merupakan jenis alat navigasi yang memanfaatkan medan magnetis bumi dalam penentuan sebuah arah. Sebelum pedoman arah ditemukan, dalam menentukan sebuah arah manusia menggunakan posisi benda-benda langit sebagai patokan, misalnya matahari dan bintang.</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CBFBD9B3-6868-E522-25F1-1CA897D214CA}"/>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8C2BEC63-E1E4-824F-A2AD-66E4AAB77A76}"/>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18032556-7E3D-7B80-C1B1-28DE561889DE}"/>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3246B0EC-9F6F-A0B1-C8A5-0A80A5866E3A}"/>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51EF3B27-9855-CDA6-3CB4-5A54B21D96B9}"/>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6322B903-E29A-3346-AD54-0D57B84E181F}"/>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8FF8B1CB-5BB7-5BCC-B266-1FCA51421926}"/>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9BF9D9E5-8B4C-75FE-6C5B-BD0045EA0982}"/>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79DFBC27-68F3-6D2B-9A94-E623DBE2D465}"/>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0647F250-F112-C384-F788-E98F9282631E}"/>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C273C5BC-E9C1-1DE6-59EE-31A7F87DC647}"/>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E72C6192-D89E-7696-D74A-58281C08AB41}"/>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D33FCFE9-2DF8-6928-3EFF-FA64D1DF31A7}"/>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8" name="Persegi Panjang: Sudut Lengkung 17">
            <a:hlinkClick r:id="rId19" action="ppaction://hlinksldjump"/>
            <a:extLst>
              <a:ext uri="{FF2B5EF4-FFF2-40B4-BE49-F238E27FC236}">
                <a16:creationId xmlns:a16="http://schemas.microsoft.com/office/drawing/2014/main" id="{B7C353A9-BC6E-6421-3AAB-2E11A130C366}"/>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9" name="Persegi Panjang: Sudut Lengkung 18">
            <a:hlinkClick r:id="rId20" action="ppaction://hlinksldjump"/>
            <a:extLst>
              <a:ext uri="{FF2B5EF4-FFF2-40B4-BE49-F238E27FC236}">
                <a16:creationId xmlns:a16="http://schemas.microsoft.com/office/drawing/2014/main" id="{1B4290F5-A224-2EEB-2DED-B18F03E66222}"/>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0" name="Persegi Panjang: Sudut Lengkung 19">
            <a:hlinkClick r:id="rId21" action="ppaction://hlinksldjump"/>
            <a:extLst>
              <a:ext uri="{FF2B5EF4-FFF2-40B4-BE49-F238E27FC236}">
                <a16:creationId xmlns:a16="http://schemas.microsoft.com/office/drawing/2014/main" id="{D77B8533-D2C2-061A-3796-E451AE7984A5}"/>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2363831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FB4C147A-0203-9965-D790-FABD362DCDD8}"/>
              </a:ext>
            </a:extLst>
          </p:cNvPr>
          <p:cNvGrpSpPr/>
          <p:nvPr/>
        </p:nvGrpSpPr>
        <p:grpSpPr>
          <a:xfrm>
            <a:off x="5360293" y="918358"/>
            <a:ext cx="5738614" cy="7129273"/>
            <a:chOff x="5360293" y="7272262"/>
            <a:chExt cx="5738614" cy="7129273"/>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7129273"/>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538118"/>
              <a:ext cx="4867563" cy="6863417"/>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Dalam suatu kegiatan pramuka kemudian akan dibentuk beberapa kelompok regu. Sandi pramuka yang dapat digunakan berguna juga untuk melakukan komunikasi rahasia di antara anggota regu. Hal ini juga digunakan agar trik dari masing-masing regu tak diketahui oleh regu-regu lainnya.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merupakan sarana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untk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berkomunikasi satu dengan lainnya pada keadaan tertentu. Fungsi lainnya yaitu untuk mengkode suatu kata, yang bisa digunakan di dalam kegiatan sehari-hari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Mengutip buku Panduan Resmi Pramuka oleh Firmansyah (2014), pengertian sandi merupakan kode rahasia yang hanya diketahui oleh sekelompok orang saja. Umumnya, sandi dipakai untuk mengirim berita yang sifatnya tidak boleh diketahui oleh orang lain kecuali kelompoknya.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8" name="Persegi Panjang: Sudut Lengkung 37">
            <a:hlinkClick r:id="rId5" action="ppaction://hlinksldjump"/>
            <a:extLst>
              <a:ext uri="{FF2B5EF4-FFF2-40B4-BE49-F238E27FC236}">
                <a16:creationId xmlns:a16="http://schemas.microsoft.com/office/drawing/2014/main" id="{E43D2AFB-6E34-DA36-6D78-8224A96B7EFD}"/>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9" name="Persegi Panjang: Sudut Lengkung 38">
            <a:hlinkClick r:id="rId6" action="ppaction://hlinksldjump"/>
            <a:extLst>
              <a:ext uri="{FF2B5EF4-FFF2-40B4-BE49-F238E27FC236}">
                <a16:creationId xmlns:a16="http://schemas.microsoft.com/office/drawing/2014/main" id="{610D3C8A-12E0-D5F8-30DE-83B45E12B6C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40" name="Persegi Panjang: Sudut Lengkung 39">
            <a:hlinkClick r:id="rId7" action="ppaction://hlinksldjump"/>
            <a:extLst>
              <a:ext uri="{FF2B5EF4-FFF2-40B4-BE49-F238E27FC236}">
                <a16:creationId xmlns:a16="http://schemas.microsoft.com/office/drawing/2014/main" id="{A3C4B49C-6CA9-06FC-CA77-C3AB41E90309}"/>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5" name="Persegi Panjang: Sudut Lengkung 4">
            <a:extLst>
              <a:ext uri="{FF2B5EF4-FFF2-40B4-BE49-F238E27FC236}">
                <a16:creationId xmlns:a16="http://schemas.microsoft.com/office/drawing/2014/main" id="{51297FE6-4382-A5CF-FBE6-B947DD74981A}"/>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9E503C63-4C09-9CC9-A4AE-B9E3A06F4E7B}"/>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496ABED4-F4A9-A2C6-05A5-ED6E61FECB7D}"/>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8" action="ppaction://hlinksldjump"/>
            <a:extLst>
              <a:ext uri="{FF2B5EF4-FFF2-40B4-BE49-F238E27FC236}">
                <a16:creationId xmlns:a16="http://schemas.microsoft.com/office/drawing/2014/main" id="{23CB3914-62F1-0528-CE72-7B2CECD1F380}"/>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98114D30-DC87-7164-00FF-30AFE257EE14}"/>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3" action="ppaction://hlinksldjump"/>
            <a:extLst>
              <a:ext uri="{FF2B5EF4-FFF2-40B4-BE49-F238E27FC236}">
                <a16:creationId xmlns:a16="http://schemas.microsoft.com/office/drawing/2014/main" id="{2D2E33C9-1537-5921-F8A9-2694621167D4}"/>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6" action="ppaction://hlinksldjump"/>
            <a:extLst>
              <a:ext uri="{FF2B5EF4-FFF2-40B4-BE49-F238E27FC236}">
                <a16:creationId xmlns:a16="http://schemas.microsoft.com/office/drawing/2014/main" id="{29AF836D-50BE-70CB-ECEC-95D017875A68}"/>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9" action="ppaction://hlinksldjump"/>
            <a:extLst>
              <a:ext uri="{FF2B5EF4-FFF2-40B4-BE49-F238E27FC236}">
                <a16:creationId xmlns:a16="http://schemas.microsoft.com/office/drawing/2014/main" id="{9A886308-929B-CB53-6937-DB63F32DA009}"/>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AFA1467F-5647-2080-2848-D0A0693634AE}"/>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3F34A3EB-2298-720E-3A06-DE4D2FA2BDDC}"/>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A21E4453-2E76-4300-236B-E644E4806A63}"/>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533374B1-E3E5-2264-2D85-993D2662156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22" action="ppaction://hlinksldjump"/>
            <a:extLst>
              <a:ext uri="{FF2B5EF4-FFF2-40B4-BE49-F238E27FC236}">
                <a16:creationId xmlns:a16="http://schemas.microsoft.com/office/drawing/2014/main" id="{BB97A7B9-289D-81AA-B5D4-BA4C3E5DDEB6}"/>
              </a:ext>
            </a:extLst>
          </p:cNvPr>
          <p:cNvSpPr/>
          <p:nvPr/>
        </p:nvSpPr>
        <p:spPr>
          <a:xfrm rot="13447855">
            <a:off x="4474235" y="468309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29672311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FB4C147A-0203-9965-D790-FABD362DCDD8}"/>
              </a:ext>
            </a:extLst>
          </p:cNvPr>
          <p:cNvGrpSpPr/>
          <p:nvPr/>
        </p:nvGrpSpPr>
        <p:grpSpPr>
          <a:xfrm>
            <a:off x="5360293" y="-2504778"/>
            <a:ext cx="5738614" cy="7129273"/>
            <a:chOff x="5360293" y="7272262"/>
            <a:chExt cx="5738614" cy="7129273"/>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7129273"/>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538118"/>
              <a:ext cx="4867563" cy="6863417"/>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Dalam suatu kegiatan pramuka kemudian akan dibentuk beberapa kelompok regu. Sandi pramuka yang dapat digunakan berguna juga untuk melakukan komunikasi rahasia di antara anggota regu. Hal ini juga digunakan agar trik dari masing-masing regu tak diketahui oleh regu-regu lainnya.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merupakan sarana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untk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berkomunikasi satu dengan lainnya pada keadaan tertentu. Fungsi lainnya yaitu untuk mengkode suatu kata, yang bisa digunakan di dalam kegiatan sehari-hari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Mengutip buku Panduan Resmi Pramuka oleh Firmansyah (2014), pengertian sandi merupakan kode rahasia yang hanya diketahui oleh sekelompok orang saja. Umumnya, sandi dipakai untuk mengirim berita yang sifatnya tidak boleh diketahui oleh orang lain kecuali kelompoknya.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0CF3C6D6-1168-B27E-4865-59FF79867EB6}"/>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EB129D79-3AF7-AC7A-7065-2595A713F86D}"/>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997816C5-EAB2-93EF-A914-30359E103212}"/>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28347E8F-8DCE-889C-C901-D79F14EEDC12}"/>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4C44A893-97A2-A01A-FE3F-73FA59B60210}"/>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C9A0BAB7-C29F-6921-F220-4EA9E24E8813}"/>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B9B50F3A-3F42-3410-5D38-5863C768419F}"/>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BC18AD57-E54F-263E-EDEE-C9A1E0486E57}"/>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B0137BAA-FA75-754E-9538-EADFCC8EE437}"/>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435F906F-7373-C963-9B81-76EAD7BB6F82}"/>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C0ADDAF9-5686-5257-5B01-300C56414041}"/>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C81EC9EB-E731-32D5-29D0-98449813EA8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479E862E-C967-667C-38F4-E2963F22F0C2}"/>
              </a:ext>
            </a:extLst>
          </p:cNvPr>
          <p:cNvSpPr/>
          <p:nvPr/>
        </p:nvSpPr>
        <p:spPr>
          <a:xfrm rot="2614932">
            <a:off x="4474237" y="861285"/>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1" name="Persegi Panjang: Sudut Lengkung 20">
            <a:hlinkClick r:id="rId20" action="ppaction://hlinksldjump"/>
            <a:extLst>
              <a:ext uri="{FF2B5EF4-FFF2-40B4-BE49-F238E27FC236}">
                <a16:creationId xmlns:a16="http://schemas.microsoft.com/office/drawing/2014/main" id="{6921CFED-1CFF-F598-175B-19484053D14C}"/>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2" name="Persegi Panjang: Sudut Lengkung 21">
            <a:hlinkClick r:id="rId21" action="ppaction://hlinksldjump"/>
            <a:extLst>
              <a:ext uri="{FF2B5EF4-FFF2-40B4-BE49-F238E27FC236}">
                <a16:creationId xmlns:a16="http://schemas.microsoft.com/office/drawing/2014/main" id="{C0B69E64-F141-59CB-7FEC-40A1FECC94D2}"/>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3" name="Persegi Panjang: Sudut Lengkung 22">
            <a:hlinkClick r:id="rId19" action="ppaction://hlinksldjump"/>
            <a:extLst>
              <a:ext uri="{FF2B5EF4-FFF2-40B4-BE49-F238E27FC236}">
                <a16:creationId xmlns:a16="http://schemas.microsoft.com/office/drawing/2014/main" id="{CD631298-7ED5-5A55-A536-B5F7A052104F}"/>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9413029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7" name="Oval 76">
            <a:extLst>
              <a:ext uri="{FF2B5EF4-FFF2-40B4-BE49-F238E27FC236}">
                <a16:creationId xmlns:a16="http://schemas.microsoft.com/office/drawing/2014/main" id="{F464E032-8703-915B-3283-A3AD12833D3F}"/>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2" name="Oval 1">
            <a:extLst>
              <a:ext uri="{FF2B5EF4-FFF2-40B4-BE49-F238E27FC236}">
                <a16:creationId xmlns:a16="http://schemas.microsoft.com/office/drawing/2014/main" id="{3F964BC4-875B-B4F6-230B-A61E1CDBD74A}"/>
              </a:ext>
            </a:extLst>
          </p:cNvPr>
          <p:cNvSpPr/>
          <p:nvPr/>
        </p:nvSpPr>
        <p:spPr>
          <a:xfrm>
            <a:off x="-1317363" y="-2764262"/>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Kotak Teks 3">
            <a:extLst>
              <a:ext uri="{FF2B5EF4-FFF2-40B4-BE49-F238E27FC236}">
                <a16:creationId xmlns:a16="http://schemas.microsoft.com/office/drawing/2014/main" id="{2992AF3B-3F8A-AC7A-8A4C-ABFCE1757ECA}"/>
              </a:ext>
            </a:extLst>
          </p:cNvPr>
          <p:cNvSpPr txBox="1"/>
          <p:nvPr/>
        </p:nvSpPr>
        <p:spPr>
          <a:xfrm>
            <a:off x="2046574" y="67727"/>
            <a:ext cx="8557483" cy="646331"/>
          </a:xfrm>
          <a:prstGeom prst="rect">
            <a:avLst/>
          </a:prstGeom>
          <a:noFill/>
        </p:spPr>
        <p:txBody>
          <a:bodyPr wrap="square" rtlCol="0">
            <a:spAutoFit/>
          </a:bodyPr>
          <a:lstStyle/>
          <a:p>
            <a:r>
              <a:rPr lang="id-ID" sz="3600" dirty="0">
                <a:solidFill>
                  <a:schemeClr val="bg1">
                    <a:lumMod val="95000"/>
                  </a:schemeClr>
                </a:solidFill>
                <a:latin typeface="Arial Black" panose="020B0A04020102020204" pitchFamily="34" charset="0"/>
              </a:rPr>
              <a:t>Bapak Pandu Pramuka Sedunia</a:t>
            </a:r>
          </a:p>
        </p:txBody>
      </p:sp>
      <p:grpSp>
        <p:nvGrpSpPr>
          <p:cNvPr id="16" name="Grup 15">
            <a:extLst>
              <a:ext uri="{FF2B5EF4-FFF2-40B4-BE49-F238E27FC236}">
                <a16:creationId xmlns:a16="http://schemas.microsoft.com/office/drawing/2014/main" id="{643E8BD7-1F5A-4563-A6EE-EBCEE7E35A36}"/>
              </a:ext>
            </a:extLst>
          </p:cNvPr>
          <p:cNvGrpSpPr/>
          <p:nvPr/>
        </p:nvGrpSpPr>
        <p:grpSpPr>
          <a:xfrm>
            <a:off x="210462" y="714058"/>
            <a:ext cx="36488581" cy="4978397"/>
            <a:chOff x="210462" y="714058"/>
            <a:chExt cx="36488581" cy="4978397"/>
          </a:xfrm>
        </p:grpSpPr>
        <p:sp>
          <p:nvSpPr>
            <p:cNvPr id="15" name="Persegi Panjang: Sudut Lengkung 14">
              <a:extLst>
                <a:ext uri="{FF2B5EF4-FFF2-40B4-BE49-F238E27FC236}">
                  <a16:creationId xmlns:a16="http://schemas.microsoft.com/office/drawing/2014/main" id="{24C9B629-07C6-B85B-729E-D4D068F32613}"/>
                </a:ext>
              </a:extLst>
            </p:cNvPr>
            <p:cNvSpPr/>
            <p:nvPr/>
          </p:nvSpPr>
          <p:spPr>
            <a:xfrm>
              <a:off x="210462" y="714058"/>
              <a:ext cx="11829137" cy="4572251"/>
            </a:xfrm>
            <a:prstGeom prst="roundRect">
              <a:avLst>
                <a:gd name="adj" fmla="val 582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22" name="Kotak Teks 21">
              <a:extLst>
                <a:ext uri="{FF2B5EF4-FFF2-40B4-BE49-F238E27FC236}">
                  <a16:creationId xmlns:a16="http://schemas.microsoft.com/office/drawing/2014/main" id="{74E18F48-951C-0B35-9706-5B68F63A4DB8}"/>
                </a:ext>
              </a:extLst>
            </p:cNvPr>
            <p:cNvSpPr txBox="1"/>
            <p:nvPr/>
          </p:nvSpPr>
          <p:spPr>
            <a:xfrm>
              <a:off x="448690" y="860363"/>
              <a:ext cx="7533526" cy="4832092"/>
            </a:xfrm>
            <a:prstGeom prst="rect">
              <a:avLst/>
            </a:prstGeom>
            <a:noFill/>
          </p:spPr>
          <p:txBody>
            <a:bodyPr wrap="square" rtlCol="0">
              <a:spAutoFit/>
            </a:bodyPr>
            <a:lstStyle/>
            <a:p>
              <a:pPr algn="just"/>
              <a:r>
                <a:rPr lang="id-ID" sz="2800" dirty="0">
                  <a:solidFill>
                    <a:schemeClr val="bg2">
                      <a:lumMod val="50000"/>
                    </a:schemeClr>
                  </a:solidFill>
                  <a:latin typeface="Bahnschrift Light" panose="020B0502040204020203" pitchFamily="34" charset="0"/>
                </a:rPr>
                <a:t>Baden </a:t>
              </a:r>
              <a:r>
                <a:rPr lang="id-ID" sz="2800" dirty="0" err="1">
                  <a:solidFill>
                    <a:schemeClr val="bg2">
                      <a:lumMod val="50000"/>
                    </a:schemeClr>
                  </a:solidFill>
                  <a:latin typeface="Bahnschrift Light" panose="020B0502040204020203" pitchFamily="34" charset="0"/>
                </a:rPr>
                <a:t>Powell</a:t>
              </a:r>
              <a:r>
                <a:rPr lang="id-ID" sz="2800" dirty="0">
                  <a:solidFill>
                    <a:schemeClr val="bg2">
                      <a:lumMod val="50000"/>
                    </a:schemeClr>
                  </a:solidFill>
                  <a:latin typeface="Bahnschrift Light" panose="020B0502040204020203" pitchFamily="34" charset="0"/>
                </a:rPr>
                <a:t> merupakan tentara inggris yang berpangkat letnan jendral sekaligus penulis buku </a:t>
              </a:r>
              <a:r>
                <a:rPr lang="id-ID" sz="2800" dirty="0" err="1">
                  <a:solidFill>
                    <a:schemeClr val="bg2">
                      <a:lumMod val="50000"/>
                    </a:schemeClr>
                  </a:solidFill>
                  <a:latin typeface="Bahnschrift Light" panose="020B0502040204020203" pitchFamily="34" charset="0"/>
                </a:rPr>
                <a:t>the</a:t>
              </a:r>
              <a:r>
                <a:rPr lang="id-ID" sz="2800" dirty="0">
                  <a:solidFill>
                    <a:schemeClr val="bg2">
                      <a:lumMod val="50000"/>
                    </a:schemeClr>
                  </a:solidFill>
                  <a:latin typeface="Bahnschrift Light" panose="020B0502040204020203" pitchFamily="34" charset="0"/>
                </a:rPr>
                <a:t> Boy </a:t>
              </a:r>
              <a:r>
                <a:rPr lang="id-ID" sz="2800" dirty="0" err="1">
                  <a:solidFill>
                    <a:schemeClr val="bg2">
                      <a:lumMod val="50000"/>
                    </a:schemeClr>
                  </a:solidFill>
                  <a:latin typeface="Bahnschrift Light" panose="020B0502040204020203" pitchFamily="34" charset="0"/>
                </a:rPr>
                <a:t>Scouts</a:t>
              </a:r>
              <a:r>
                <a:rPr lang="id-ID" sz="2800" dirty="0">
                  <a:solidFill>
                    <a:schemeClr val="bg2">
                      <a:lumMod val="50000"/>
                    </a:schemeClr>
                  </a:solidFill>
                  <a:latin typeface="Bahnschrift Light" panose="020B0502040204020203" pitchFamily="34" charset="0"/>
                </a:rPr>
                <a:t> pada tahun 1908, Beliau lahir di </a:t>
              </a:r>
              <a:r>
                <a:rPr lang="id-ID" sz="2800" dirty="0" err="1">
                  <a:solidFill>
                    <a:schemeClr val="bg2">
                      <a:lumMod val="50000"/>
                    </a:schemeClr>
                  </a:solidFill>
                  <a:latin typeface="Bahnschrift Light" panose="020B0502040204020203" pitchFamily="34" charset="0"/>
                </a:rPr>
                <a:t>london</a:t>
              </a:r>
              <a:r>
                <a:rPr lang="id-ID" sz="2800" dirty="0">
                  <a:solidFill>
                    <a:schemeClr val="bg2">
                      <a:lumMod val="50000"/>
                    </a:schemeClr>
                  </a:solidFill>
                  <a:latin typeface="Bahnschrift Light" panose="020B0502040204020203" pitchFamily="34" charset="0"/>
                </a:rPr>
                <a:t> inggris pada 22 Februari 1857.Baden </a:t>
              </a:r>
              <a:r>
                <a:rPr lang="id-ID" sz="2800" dirty="0" err="1">
                  <a:solidFill>
                    <a:schemeClr val="bg2">
                      <a:lumMod val="50000"/>
                    </a:schemeClr>
                  </a:solidFill>
                  <a:latin typeface="Bahnschrift Light" panose="020B0502040204020203" pitchFamily="34" charset="0"/>
                </a:rPr>
                <a:t>Powell</a:t>
              </a:r>
              <a:r>
                <a:rPr lang="id-ID" sz="2800" dirty="0">
                  <a:solidFill>
                    <a:schemeClr val="bg2">
                      <a:lumMod val="50000"/>
                    </a:schemeClr>
                  </a:solidFill>
                  <a:latin typeface="Bahnschrift Light" panose="020B0502040204020203" pitchFamily="34" charset="0"/>
                </a:rPr>
                <a:t> berkarier didunia militer sebagai tentara Inggris selama puluhan tahun. Beliau juga berhasil menjadi pemimpin pada usia muda saat berumur 26 tahun, Beliau menduduki posisi 2 teratas pada ujian tentara.</a:t>
              </a:r>
            </a:p>
            <a:p>
              <a:endParaRPr lang="id-ID" sz="2800" dirty="0">
                <a:solidFill>
                  <a:schemeClr val="bg1">
                    <a:lumMod val="50000"/>
                  </a:schemeClr>
                </a:solidFill>
                <a:latin typeface="Bahnschrift Light" panose="020B0502040204020203" pitchFamily="34" charset="0"/>
              </a:endParaRPr>
            </a:p>
          </p:txBody>
        </p:sp>
        <p:pic>
          <p:nvPicPr>
            <p:cNvPr id="8" name="Gambar 7">
              <a:extLst>
                <a:ext uri="{FF2B5EF4-FFF2-40B4-BE49-F238E27FC236}">
                  <a16:creationId xmlns:a16="http://schemas.microsoft.com/office/drawing/2014/main" id="{AF67975E-F255-9C26-C554-D64E9677FE3C}"/>
                </a:ext>
              </a:extLst>
            </p:cNvPr>
            <p:cNvPicPr>
              <a:picLocks noChangeAspect="1"/>
            </p:cNvPicPr>
            <p:nvPr/>
          </p:nvPicPr>
          <p:blipFill rotWithShape="1">
            <a:blip r:embed="rId4"/>
            <a:srcRect l="37500" t="19837" r="38154" b="25063"/>
            <a:stretch/>
          </p:blipFill>
          <p:spPr>
            <a:xfrm>
              <a:off x="8398752" y="969703"/>
              <a:ext cx="3247895" cy="4134769"/>
            </a:xfrm>
            <a:prstGeom prst="rect">
              <a:avLst/>
            </a:prstGeom>
          </p:spPr>
        </p:pic>
        <p:sp>
          <p:nvSpPr>
            <p:cNvPr id="3" name="Persegi Panjang: Sudut Lengkung 2">
              <a:extLst>
                <a:ext uri="{FF2B5EF4-FFF2-40B4-BE49-F238E27FC236}">
                  <a16:creationId xmlns:a16="http://schemas.microsoft.com/office/drawing/2014/main" id="{4540E86E-6A54-1DA1-9321-32D18EF52B6B}"/>
                </a:ext>
              </a:extLst>
            </p:cNvPr>
            <p:cNvSpPr/>
            <p:nvPr/>
          </p:nvSpPr>
          <p:spPr>
            <a:xfrm>
              <a:off x="12540184" y="714058"/>
              <a:ext cx="11829137" cy="4572251"/>
            </a:xfrm>
            <a:prstGeom prst="roundRect">
              <a:avLst>
                <a:gd name="adj" fmla="val 582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Kotak Teks 4">
              <a:extLst>
                <a:ext uri="{FF2B5EF4-FFF2-40B4-BE49-F238E27FC236}">
                  <a16:creationId xmlns:a16="http://schemas.microsoft.com/office/drawing/2014/main" id="{B1BA8CE4-573A-5999-6318-FCFBD05D6A6D}"/>
                </a:ext>
              </a:extLst>
            </p:cNvPr>
            <p:cNvSpPr txBox="1"/>
            <p:nvPr/>
          </p:nvSpPr>
          <p:spPr>
            <a:xfrm>
              <a:off x="12901235" y="981876"/>
              <a:ext cx="11025979" cy="3970318"/>
            </a:xfrm>
            <a:prstGeom prst="rect">
              <a:avLst/>
            </a:prstGeom>
            <a:noFill/>
          </p:spPr>
          <p:txBody>
            <a:bodyPr wrap="square" rtlCol="0">
              <a:spAutoFit/>
            </a:bodyPr>
            <a:lstStyle/>
            <a:p>
              <a:pPr algn="just"/>
              <a:r>
                <a:rPr lang="id-ID" sz="2800" dirty="0">
                  <a:solidFill>
                    <a:schemeClr val="bg2">
                      <a:lumMod val="50000"/>
                    </a:schemeClr>
                  </a:solidFill>
                </a:rPr>
                <a:t>Selama berkarier didunia militer, Baden </a:t>
              </a:r>
              <a:r>
                <a:rPr lang="id-ID" sz="2800" dirty="0" err="1">
                  <a:solidFill>
                    <a:schemeClr val="bg2">
                      <a:lumMod val="50000"/>
                    </a:schemeClr>
                  </a:solidFill>
                </a:rPr>
                <a:t>Powell</a:t>
              </a:r>
              <a:r>
                <a:rPr lang="id-ID" sz="2800" dirty="0">
                  <a:solidFill>
                    <a:schemeClr val="bg2">
                      <a:lumMod val="50000"/>
                    </a:schemeClr>
                  </a:solidFill>
                </a:rPr>
                <a:t> telah pergi </a:t>
              </a:r>
              <a:r>
                <a:rPr lang="id-ID" sz="2800" dirty="0" err="1">
                  <a:solidFill>
                    <a:schemeClr val="bg2">
                      <a:lumMod val="50000"/>
                    </a:schemeClr>
                  </a:solidFill>
                </a:rPr>
                <a:t>kebanyak</a:t>
              </a:r>
              <a:r>
                <a:rPr lang="id-ID" sz="2800" dirty="0">
                  <a:solidFill>
                    <a:schemeClr val="bg2">
                      <a:lumMod val="50000"/>
                    </a:schemeClr>
                  </a:solidFill>
                </a:rPr>
                <a:t> negara seperti Jerman, Rusia dan Austria hal ini karena ia bekerja sebagai mata-mata yang mengharuskan ia belajar mengenai kemajuan dunia teknologi dan militer terbaru saat itu. Ditahun 1910, Baden </a:t>
              </a:r>
              <a:r>
                <a:rPr lang="id-ID" sz="2800" dirty="0" err="1">
                  <a:solidFill>
                    <a:schemeClr val="bg2">
                      <a:lumMod val="50000"/>
                    </a:schemeClr>
                  </a:solidFill>
                </a:rPr>
                <a:t>Powell</a:t>
              </a:r>
              <a:r>
                <a:rPr lang="id-ID" sz="2800" dirty="0">
                  <a:solidFill>
                    <a:schemeClr val="bg2">
                      <a:lumMod val="50000"/>
                    </a:schemeClr>
                  </a:solidFill>
                </a:rPr>
                <a:t> memutuskan untuk mengundurkan diri dari Angkatan Darat Militer Inggris untuk menjadi ketua Komite Pelaksana Gerakan Kepanduan. Baden </a:t>
              </a:r>
              <a:r>
                <a:rPr lang="id-ID" sz="2800" dirty="0" err="1">
                  <a:solidFill>
                    <a:schemeClr val="bg2">
                      <a:lumMod val="50000"/>
                    </a:schemeClr>
                  </a:solidFill>
                </a:rPr>
                <a:t>Powell</a:t>
              </a:r>
              <a:r>
                <a:rPr lang="id-ID" sz="2800" dirty="0">
                  <a:solidFill>
                    <a:schemeClr val="bg2">
                      <a:lumMod val="50000"/>
                    </a:schemeClr>
                  </a:solidFill>
                </a:rPr>
                <a:t> melakukan promosi gerakan pramuka secara luas dengan melakukan perjalanan ke berbagai negara seperti Amerika Selatan, Rusia, Kanada, dan Hindia Barat.</a:t>
              </a:r>
            </a:p>
          </p:txBody>
        </p:sp>
        <p:sp>
          <p:nvSpPr>
            <p:cNvPr id="6" name="Persegi Panjang: Sudut Lengkung 5">
              <a:extLst>
                <a:ext uri="{FF2B5EF4-FFF2-40B4-BE49-F238E27FC236}">
                  <a16:creationId xmlns:a16="http://schemas.microsoft.com/office/drawing/2014/main" id="{480747CA-0572-D2E7-EE9C-3C6DD107C331}"/>
                </a:ext>
              </a:extLst>
            </p:cNvPr>
            <p:cNvSpPr/>
            <p:nvPr/>
          </p:nvSpPr>
          <p:spPr>
            <a:xfrm>
              <a:off x="24869906" y="714058"/>
              <a:ext cx="11829137" cy="4572251"/>
            </a:xfrm>
            <a:prstGeom prst="roundRect">
              <a:avLst>
                <a:gd name="adj" fmla="val 582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4BB8993A-B1A9-16CD-421D-6A869E24A3B6}"/>
                </a:ext>
              </a:extLst>
            </p:cNvPr>
            <p:cNvSpPr txBox="1"/>
            <p:nvPr/>
          </p:nvSpPr>
          <p:spPr>
            <a:xfrm>
              <a:off x="25271484" y="981876"/>
              <a:ext cx="11025979" cy="2677656"/>
            </a:xfrm>
            <a:prstGeom prst="rect">
              <a:avLst/>
            </a:prstGeom>
            <a:noFill/>
          </p:spPr>
          <p:txBody>
            <a:bodyPr wrap="square" rtlCol="0">
              <a:spAutoFit/>
            </a:bodyPr>
            <a:lstStyle/>
            <a:p>
              <a:pPr algn="just"/>
              <a:r>
                <a:rPr lang="id-ID" sz="2800" dirty="0">
                  <a:solidFill>
                    <a:schemeClr val="bg2">
                      <a:lumMod val="50000"/>
                    </a:schemeClr>
                  </a:solidFill>
                </a:rPr>
                <a:t>Selain aktif di lapangan, Baden </a:t>
              </a:r>
              <a:r>
                <a:rPr lang="id-ID" sz="2800" dirty="0" err="1">
                  <a:solidFill>
                    <a:schemeClr val="bg2">
                      <a:lumMod val="50000"/>
                    </a:schemeClr>
                  </a:solidFill>
                </a:rPr>
                <a:t>Powell</a:t>
              </a:r>
              <a:r>
                <a:rPr lang="id-ID" sz="2800" dirty="0">
                  <a:solidFill>
                    <a:schemeClr val="bg2">
                      <a:lumMod val="50000"/>
                    </a:schemeClr>
                  </a:solidFill>
                </a:rPr>
                <a:t> merupakan seorang penulis. Pada tahun 1912, Baden-</a:t>
              </a:r>
              <a:r>
                <a:rPr lang="id-ID" sz="2800" dirty="0" err="1">
                  <a:solidFill>
                    <a:schemeClr val="bg2">
                      <a:lumMod val="50000"/>
                    </a:schemeClr>
                  </a:solidFill>
                </a:rPr>
                <a:t>Powell</a:t>
              </a:r>
              <a:r>
                <a:rPr lang="id-ID" sz="2800" dirty="0">
                  <a:solidFill>
                    <a:schemeClr val="bg2">
                      <a:lumMod val="50000"/>
                    </a:schemeClr>
                  </a:solidFill>
                </a:rPr>
                <a:t> menikah dengan wanita cantik yang bernama </a:t>
              </a:r>
              <a:r>
                <a:rPr lang="id-ID" sz="2800" dirty="0" err="1">
                  <a:solidFill>
                    <a:schemeClr val="bg2">
                      <a:lumMod val="50000"/>
                    </a:schemeClr>
                  </a:solidFill>
                </a:rPr>
                <a:t>Olave</a:t>
              </a:r>
              <a:r>
                <a:rPr lang="id-ID" sz="2800" dirty="0">
                  <a:solidFill>
                    <a:schemeClr val="bg2">
                      <a:lumMod val="50000"/>
                    </a:schemeClr>
                  </a:solidFill>
                </a:rPr>
                <a:t> St. </a:t>
              </a:r>
              <a:r>
                <a:rPr lang="id-ID" sz="2800" dirty="0" err="1">
                  <a:solidFill>
                    <a:schemeClr val="bg2">
                      <a:lumMod val="50000"/>
                    </a:schemeClr>
                  </a:solidFill>
                </a:rPr>
                <a:t>Clair</a:t>
              </a:r>
              <a:r>
                <a:rPr lang="id-ID" sz="2800" dirty="0">
                  <a:solidFill>
                    <a:schemeClr val="bg2">
                      <a:lumMod val="50000"/>
                    </a:schemeClr>
                  </a:solidFill>
                </a:rPr>
                <a:t> </a:t>
              </a:r>
              <a:r>
                <a:rPr lang="id-ID" sz="2800" dirty="0" err="1">
                  <a:solidFill>
                    <a:schemeClr val="bg2">
                      <a:lumMod val="50000"/>
                    </a:schemeClr>
                  </a:solidFill>
                </a:rPr>
                <a:t>Soames</a:t>
              </a:r>
              <a:r>
                <a:rPr lang="id-ID" sz="2800" dirty="0">
                  <a:solidFill>
                    <a:schemeClr val="bg2">
                      <a:lumMod val="50000"/>
                    </a:schemeClr>
                  </a:solidFill>
                </a:rPr>
                <a:t> (Lady Baden-</a:t>
              </a:r>
              <a:r>
                <a:rPr lang="id-ID" sz="2800" dirty="0" err="1">
                  <a:solidFill>
                    <a:schemeClr val="bg2">
                      <a:lumMod val="50000"/>
                    </a:schemeClr>
                  </a:solidFill>
                </a:rPr>
                <a:t>Powell</a:t>
              </a:r>
              <a:r>
                <a:rPr lang="id-ID" sz="2800" dirty="0">
                  <a:solidFill>
                    <a:schemeClr val="bg2">
                      <a:lumMod val="50000"/>
                    </a:schemeClr>
                  </a:solidFill>
                </a:rPr>
                <a:t>) yang kemudian mereka dikaruniai 3 orang anak yaitu Peter, Heather dan Betty. Beliau menghabiskan masa tuanya di kota Nyeri, Kenya. Dan wafat di tanggal 8 Januari 1941 dan dimakamkan di pemakaman St. Peter di kota tersebut</a:t>
              </a:r>
            </a:p>
          </p:txBody>
        </p:sp>
      </p:grpSp>
      <p:sp>
        <p:nvSpPr>
          <p:cNvPr id="13" name="Setengah Bingkai 12">
            <a:extLst>
              <a:ext uri="{FF2B5EF4-FFF2-40B4-BE49-F238E27FC236}">
                <a16:creationId xmlns:a16="http://schemas.microsoft.com/office/drawing/2014/main" id="{A84E557A-004D-B70E-C550-B1FEC31495ED}"/>
              </a:ext>
            </a:extLst>
          </p:cNvPr>
          <p:cNvSpPr/>
          <p:nvPr/>
        </p:nvSpPr>
        <p:spPr>
          <a:xfrm rot="8256169">
            <a:off x="20652775" y="8294576"/>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4" name="Persegi Panjang: Sudut Lengkung 13">
            <a:extLst>
              <a:ext uri="{FF2B5EF4-FFF2-40B4-BE49-F238E27FC236}">
                <a16:creationId xmlns:a16="http://schemas.microsoft.com/office/drawing/2014/main" id="{233D7DCF-4DF4-A5CF-69F5-753996482095}"/>
              </a:ext>
            </a:extLst>
          </p:cNvPr>
          <p:cNvSpPr/>
          <p:nvPr/>
        </p:nvSpPr>
        <p:spPr>
          <a:xfrm>
            <a:off x="11250782" y="4560520"/>
            <a:ext cx="692740" cy="85361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Setengah Bingkai 11">
            <a:hlinkClick r:id="rId5" action="ppaction://hlinksldjump"/>
            <a:extLst>
              <a:ext uri="{FF2B5EF4-FFF2-40B4-BE49-F238E27FC236}">
                <a16:creationId xmlns:a16="http://schemas.microsoft.com/office/drawing/2014/main" id="{618F96D4-BB49-8971-CE6F-11172DD63D33}"/>
              </a:ext>
            </a:extLst>
          </p:cNvPr>
          <p:cNvSpPr/>
          <p:nvPr/>
        </p:nvSpPr>
        <p:spPr>
          <a:xfrm rot="8256169">
            <a:off x="11228161" y="4717539"/>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9" name="Persegi Panjang: Sudut Lengkung 8">
            <a:extLst>
              <a:ext uri="{FF2B5EF4-FFF2-40B4-BE49-F238E27FC236}">
                <a16:creationId xmlns:a16="http://schemas.microsoft.com/office/drawing/2014/main" id="{D9F0021B-A1CA-A6CB-3C3D-28108A0DF08A}"/>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7" name="Oval 16">
            <a:extLst>
              <a:ext uri="{FF2B5EF4-FFF2-40B4-BE49-F238E27FC236}">
                <a16:creationId xmlns:a16="http://schemas.microsoft.com/office/drawing/2014/main" id="{A76AC08C-B9D5-8A87-F708-34A3BE9F1C24}"/>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8" name="Oval 17">
            <a:extLst>
              <a:ext uri="{FF2B5EF4-FFF2-40B4-BE49-F238E27FC236}">
                <a16:creationId xmlns:a16="http://schemas.microsoft.com/office/drawing/2014/main" id="{1F859682-0B64-F5BB-201F-827AB3E841D8}"/>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9" name="Gambar 18">
            <a:hlinkClick r:id="rId6" action="ppaction://hlinksldjump"/>
            <a:extLst>
              <a:ext uri="{FF2B5EF4-FFF2-40B4-BE49-F238E27FC236}">
                <a16:creationId xmlns:a16="http://schemas.microsoft.com/office/drawing/2014/main" id="{0737C4D7-3641-7E20-FC7B-633DC70A4F0E}"/>
              </a:ext>
            </a:extLst>
          </p:cNvPr>
          <p:cNvPicPr>
            <a:picLocks noChangeAspect="1"/>
          </p:cNvPicPr>
          <p:nvPr/>
        </p:nvPicPr>
        <p:blipFill rotWithShape="1">
          <a:blip r:embed="rId7">
            <a:duotone>
              <a:schemeClr val="accent3">
                <a:shade val="45000"/>
                <a:satMod val="135000"/>
              </a:schemeClr>
              <a:prstClr val="white"/>
            </a:duotone>
            <a:extLst>
              <a:ext uri="{BEBA8EAE-BF5A-486C-A8C5-ECC9F3942E4B}">
                <a14:imgProps xmlns:a14="http://schemas.microsoft.com/office/drawing/2010/main">
                  <a14:imgLayer r:embed="rId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20" name="Gambar 19">
            <a:hlinkClick r:id="rId9" action="ppaction://hlinksldjump"/>
            <a:extLst>
              <a:ext uri="{FF2B5EF4-FFF2-40B4-BE49-F238E27FC236}">
                <a16:creationId xmlns:a16="http://schemas.microsoft.com/office/drawing/2014/main" id="{49E77E0A-D869-EF81-64F3-F4510763DC05}"/>
              </a:ext>
            </a:extLst>
          </p:cNvPr>
          <p:cNvPicPr>
            <a:picLocks noChangeAspect="1"/>
          </p:cNvPicPr>
          <p:nvPr/>
        </p:nvPicPr>
        <p:blipFill rotWithShape="1">
          <a:blip r:embed="rId10">
            <a:duotone>
              <a:schemeClr val="accent3">
                <a:shade val="45000"/>
                <a:satMod val="135000"/>
              </a:schemeClr>
              <a:prstClr val="white"/>
            </a:duotone>
            <a:extLst>
              <a:ext uri="{BEBA8EAE-BF5A-486C-A8C5-ECC9F3942E4B}">
                <a14:imgProps xmlns:a14="http://schemas.microsoft.com/office/drawing/2010/main">
                  <a14:imgLayer r:embed="rId1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21" name="Gambar 20">
            <a:hlinkClick r:id="rId12" action="ppaction://hlinksldjump"/>
            <a:extLst>
              <a:ext uri="{FF2B5EF4-FFF2-40B4-BE49-F238E27FC236}">
                <a16:creationId xmlns:a16="http://schemas.microsoft.com/office/drawing/2014/main" id="{5DA2966C-5FB2-BB51-4F96-F4EBFC9D0FDF}"/>
              </a:ext>
            </a:extLst>
          </p:cNvPr>
          <p:cNvPicPr>
            <a:picLocks noChangeAspect="1"/>
          </p:cNvPicPr>
          <p:nvPr/>
        </p:nvPicPr>
        <p:blipFill rotWithShape="1">
          <a:blip r:embed="rId13">
            <a:duotone>
              <a:prstClr val="black"/>
              <a:schemeClr val="bg2">
                <a:lumMod val="75000"/>
                <a:tint val="45000"/>
                <a:satMod val="400000"/>
              </a:schemeClr>
            </a:duotone>
            <a:extLst>
              <a:ext uri="{BEBA8EAE-BF5A-486C-A8C5-ECC9F3942E4B}">
                <a14:imgProps xmlns:a14="http://schemas.microsoft.com/office/drawing/2010/main">
                  <a14:imgLayer r:embed="rId1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3" name="Gambar 22">
            <a:hlinkClick r:id="rId15" action="ppaction://hlinksldjump"/>
            <a:extLst>
              <a:ext uri="{FF2B5EF4-FFF2-40B4-BE49-F238E27FC236}">
                <a16:creationId xmlns:a16="http://schemas.microsoft.com/office/drawing/2014/main" id="{16B6BE21-33A8-11C1-0D79-7D450E6548DF}"/>
              </a:ext>
            </a:extLst>
          </p:cNvPr>
          <p:cNvPicPr>
            <a:picLocks noChangeAspect="1"/>
          </p:cNvPicPr>
          <p:nvPr/>
        </p:nvPicPr>
        <p:blipFill rotWithShape="1">
          <a:blip r:embed="rId16">
            <a:duotone>
              <a:schemeClr val="accent3">
                <a:shade val="45000"/>
                <a:satMod val="135000"/>
              </a:schemeClr>
              <a:prstClr val="white"/>
            </a:duotone>
            <a:extLst>
              <a:ext uri="{BEBA8EAE-BF5A-486C-A8C5-ECC9F3942E4B}">
                <a14:imgProps xmlns:a14="http://schemas.microsoft.com/office/drawing/2010/main">
                  <a14:imgLayer r:embed="rId1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4" name="Gambar 23">
            <a:hlinkClick r:id="rId18" action="ppaction://hlinksldjump"/>
            <a:extLst>
              <a:ext uri="{FF2B5EF4-FFF2-40B4-BE49-F238E27FC236}">
                <a16:creationId xmlns:a16="http://schemas.microsoft.com/office/drawing/2014/main" id="{CE96D349-D073-A6AA-4835-D67BBFF4ED79}"/>
              </a:ext>
            </a:extLst>
          </p:cNvPr>
          <p:cNvPicPr>
            <a:picLocks noChangeAspect="1"/>
          </p:cNvPicPr>
          <p:nvPr/>
        </p:nvPicPr>
        <p:blipFill rotWithShape="1">
          <a:blip r:embed="rId19">
            <a:duotone>
              <a:prstClr val="black"/>
              <a:schemeClr val="bg2">
                <a:lumMod val="75000"/>
                <a:tint val="45000"/>
                <a:satMod val="400000"/>
              </a:schemeClr>
            </a:duotone>
            <a:extLst>
              <a:ext uri="{BEBA8EAE-BF5A-486C-A8C5-ECC9F3942E4B}">
                <a14:imgProps xmlns:a14="http://schemas.microsoft.com/office/drawing/2010/main">
                  <a14:imgLayer r:embed="rId2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5" name="Kotak Teks 24">
            <a:extLst>
              <a:ext uri="{FF2B5EF4-FFF2-40B4-BE49-F238E27FC236}">
                <a16:creationId xmlns:a16="http://schemas.microsoft.com/office/drawing/2014/main" id="{8370BF79-D2A8-FA8B-29B7-4BC68FC7E94B}"/>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6" name="Kotak Teks 25">
            <a:extLst>
              <a:ext uri="{FF2B5EF4-FFF2-40B4-BE49-F238E27FC236}">
                <a16:creationId xmlns:a16="http://schemas.microsoft.com/office/drawing/2014/main" id="{6842DC44-F99A-0A69-BCE5-B30683279D78}"/>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7" name="Kotak Teks 26">
            <a:extLst>
              <a:ext uri="{FF2B5EF4-FFF2-40B4-BE49-F238E27FC236}">
                <a16:creationId xmlns:a16="http://schemas.microsoft.com/office/drawing/2014/main" id="{604C6AA3-0F8C-6C0E-CF6E-0200C607910E}"/>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8" name="Kotak Teks 27">
            <a:extLst>
              <a:ext uri="{FF2B5EF4-FFF2-40B4-BE49-F238E27FC236}">
                <a16:creationId xmlns:a16="http://schemas.microsoft.com/office/drawing/2014/main" id="{ED705F48-8985-6716-3A07-2B3643E71717}"/>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Tree>
    <p:custDataLst>
      <p:tags r:id="rId1"/>
    </p:custDataLst>
    <p:extLst>
      <p:ext uri="{BB962C8B-B14F-4D97-AF65-F5344CB8AC3E}">
        <p14:creationId xmlns:p14="http://schemas.microsoft.com/office/powerpoint/2010/main" val="8084104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B321B21D-5592-F2B4-CFC7-324AB98DEC41}"/>
              </a:ext>
            </a:extLst>
          </p:cNvPr>
          <p:cNvGrpSpPr/>
          <p:nvPr/>
        </p:nvGrpSpPr>
        <p:grpSpPr>
          <a:xfrm>
            <a:off x="5276747" y="949753"/>
            <a:ext cx="5738614" cy="41999564"/>
            <a:chOff x="5229855" y="7538116"/>
            <a:chExt cx="5738614" cy="4199956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229855" y="7538116"/>
              <a:ext cx="5738614" cy="37197146"/>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176528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pramuka memiliki banyak bentuk dan jenis. Contohnya sandi kotak, sandi angka,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hruf</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masih banyak jenis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lainnya.sandi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sering digunakan adalah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kotak,angka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huruf.</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Kotak</a:t>
              </a:r>
            </a:p>
            <a:p>
              <a:pPr algn="just"/>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1</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2</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3</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Huruf</a:t>
              </a:r>
              <a:endParaRPr lang="id-ID" sz="32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Metode dalam penggunaan sandi AN yaitu mengklasifikasikan masing-masing huruf abjad sebagai pengganti huruf lainnya. Huruf A - M digantikan oleh huruf N - Z secara berurutan. Kunci dalam membaca sandi AN, yaitu A = 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AZ</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Konsep sandi AZ tidak jauh berbeda dengan sandi AN. Sandi AZ mengganti huruf yang kita inginkan dengan huruf pasangannya (atas/bawahnya). Kunci dalam membaca sandi AZ, yaitu A = Z.</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AND</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AND cukup berbeda dengan sandi AN maupun sandi AZ. Dalam sandi ini, huruf AND berperan sebagai komponen penyusun kata. Namun, susunan huruf AND dalam kalimat pesannya tidak perlu dibaca, sehingga huruf lainnya bisa membentuk sebuah kata atau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kalimat.Contohya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ANDA KANDU ANDA DANDA DANDI SANDI NANDI = AKU ADA DI SINI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Angka</a:t>
              </a:r>
            </a:p>
            <a:p>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angka kerap disebut juga sebagai sandi nomor. Sandi angka dianggap sebagai sandi dasar dalam ilmu kepramukaan. Sesuai namanya, sandi angka menerapkan penomoran pada setiap alfabet dengan menggunakan angka. Misalnya menggunakan angka 1 untuk menggantikan huruf A, angka 2 untuk huruf B, 3 untuk huruf C, dan seterusnya hingga 25 untuk huruf Z.</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4" name="Gambar 3">
              <a:extLst>
                <a:ext uri="{FF2B5EF4-FFF2-40B4-BE49-F238E27FC236}">
                  <a16:creationId xmlns:a16="http://schemas.microsoft.com/office/drawing/2014/main" id="{9541B526-9169-52C8-5C88-D6690E539E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67070" y="13002617"/>
              <a:ext cx="4312873" cy="2335113"/>
            </a:xfrm>
            <a:prstGeom prst="rect">
              <a:avLst/>
            </a:prstGeom>
          </p:spPr>
        </p:pic>
        <p:pic>
          <p:nvPicPr>
            <p:cNvPr id="5" name="Gambar 4">
              <a:extLst>
                <a:ext uri="{FF2B5EF4-FFF2-40B4-BE49-F238E27FC236}">
                  <a16:creationId xmlns:a16="http://schemas.microsoft.com/office/drawing/2014/main" id="{B5993E2F-61D3-BAFC-CE4C-E3BCFA8B70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69957" y="18523028"/>
              <a:ext cx="4775660" cy="2687281"/>
            </a:xfrm>
            <a:prstGeom prst="rect">
              <a:avLst/>
            </a:prstGeom>
          </p:spPr>
        </p:pic>
        <p:pic>
          <p:nvPicPr>
            <p:cNvPr id="6" name="Gambar 5">
              <a:extLst>
                <a:ext uri="{FF2B5EF4-FFF2-40B4-BE49-F238E27FC236}">
                  <a16:creationId xmlns:a16="http://schemas.microsoft.com/office/drawing/2014/main" id="{545D349B-BB38-91BE-E503-D36E3E5C94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1911" y="24544246"/>
              <a:ext cx="4713706" cy="3407743"/>
            </a:xfrm>
            <a:prstGeom prst="rect">
              <a:avLst/>
            </a:prstGeom>
          </p:spPr>
        </p:pic>
        <p:pic>
          <p:nvPicPr>
            <p:cNvPr id="7" name="Gambar 6">
              <a:extLst>
                <a:ext uri="{FF2B5EF4-FFF2-40B4-BE49-F238E27FC236}">
                  <a16:creationId xmlns:a16="http://schemas.microsoft.com/office/drawing/2014/main" id="{78F0CEF6-710C-E1F1-1E0E-B3E73B34A9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9957" y="31960937"/>
              <a:ext cx="4867563" cy="936625"/>
            </a:xfrm>
            <a:prstGeom prst="rect">
              <a:avLst/>
            </a:prstGeom>
          </p:spPr>
        </p:pic>
        <p:pic>
          <p:nvPicPr>
            <p:cNvPr id="8" name="Gambar 7">
              <a:extLst>
                <a:ext uri="{FF2B5EF4-FFF2-40B4-BE49-F238E27FC236}">
                  <a16:creationId xmlns:a16="http://schemas.microsoft.com/office/drawing/2014/main" id="{CA7880A3-D085-FE4B-1465-287119CA297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69957" y="35310308"/>
              <a:ext cx="4867563" cy="7986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9" name="Persegi Panjang: Sudut Lengkung 8">
            <a:extLst>
              <a:ext uri="{FF2B5EF4-FFF2-40B4-BE49-F238E27FC236}">
                <a16:creationId xmlns:a16="http://schemas.microsoft.com/office/drawing/2014/main" id="{309F4031-BA43-1007-9F96-415C7A4082EB}"/>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Oval 10">
            <a:extLst>
              <a:ext uri="{FF2B5EF4-FFF2-40B4-BE49-F238E27FC236}">
                <a16:creationId xmlns:a16="http://schemas.microsoft.com/office/drawing/2014/main" id="{5BD57BC0-0940-60CC-17F8-93E7261EC301}"/>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0A8F8DBA-400B-C6F9-49CF-02C671B5F518}"/>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3" name="Gambar 12">
            <a:hlinkClick r:id="rId10" action="ppaction://hlinksldjump"/>
            <a:extLst>
              <a:ext uri="{FF2B5EF4-FFF2-40B4-BE49-F238E27FC236}">
                <a16:creationId xmlns:a16="http://schemas.microsoft.com/office/drawing/2014/main" id="{A3474F6E-CF34-247C-1B89-2B7E56754420}"/>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4" name="Gambar 13">
            <a:extLst>
              <a:ext uri="{FF2B5EF4-FFF2-40B4-BE49-F238E27FC236}">
                <a16:creationId xmlns:a16="http://schemas.microsoft.com/office/drawing/2014/main" id="{7AF50BEC-29F5-C791-2421-828A790686E4}"/>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5" action="ppaction://hlinksldjump"/>
            <a:extLst>
              <a:ext uri="{FF2B5EF4-FFF2-40B4-BE49-F238E27FC236}">
                <a16:creationId xmlns:a16="http://schemas.microsoft.com/office/drawing/2014/main" id="{F64D5C4B-02B8-2295-D3D7-769D0ECDF600}"/>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6" name="Gambar 15">
            <a:hlinkClick r:id="rId18" action="ppaction://hlinksldjump"/>
            <a:extLst>
              <a:ext uri="{FF2B5EF4-FFF2-40B4-BE49-F238E27FC236}">
                <a16:creationId xmlns:a16="http://schemas.microsoft.com/office/drawing/2014/main" id="{5C814C99-D644-77B4-69EF-2B32FE147ED4}"/>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7" name="Gambar 16">
            <a:hlinkClick r:id="rId21" action="ppaction://hlinksldjump"/>
            <a:extLst>
              <a:ext uri="{FF2B5EF4-FFF2-40B4-BE49-F238E27FC236}">
                <a16:creationId xmlns:a16="http://schemas.microsoft.com/office/drawing/2014/main" id="{FA1062B7-1A87-47BD-E935-1F6ED92EE57F}"/>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8" name="Kotak Teks 17">
            <a:extLst>
              <a:ext uri="{FF2B5EF4-FFF2-40B4-BE49-F238E27FC236}">
                <a16:creationId xmlns:a16="http://schemas.microsoft.com/office/drawing/2014/main" id="{C459C4DD-830D-CF73-DEF1-EF6CD123DB9F}"/>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9" name="Kotak Teks 18">
            <a:extLst>
              <a:ext uri="{FF2B5EF4-FFF2-40B4-BE49-F238E27FC236}">
                <a16:creationId xmlns:a16="http://schemas.microsoft.com/office/drawing/2014/main" id="{8D8B617B-90A5-7B2B-8F97-7730A65A531E}"/>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0" name="Kotak Teks 19">
            <a:extLst>
              <a:ext uri="{FF2B5EF4-FFF2-40B4-BE49-F238E27FC236}">
                <a16:creationId xmlns:a16="http://schemas.microsoft.com/office/drawing/2014/main" id="{52C055A2-C542-D2A4-A22F-3DB00269F983}"/>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A617A798-6910-90C1-55F1-A755872AF03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3" name="Setengah Bingkai 22">
            <a:hlinkClick r:id="rId24" action="ppaction://hlinksldjump"/>
            <a:extLst>
              <a:ext uri="{FF2B5EF4-FFF2-40B4-BE49-F238E27FC236}">
                <a16:creationId xmlns:a16="http://schemas.microsoft.com/office/drawing/2014/main" id="{6F4761D4-5D0F-D359-9CD2-16CF6EE86F9E}"/>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Persegi Panjang: Sudut Lengkung 23">
            <a:hlinkClick r:id="rId25" action="ppaction://hlinksldjump"/>
            <a:extLst>
              <a:ext uri="{FF2B5EF4-FFF2-40B4-BE49-F238E27FC236}">
                <a16:creationId xmlns:a16="http://schemas.microsoft.com/office/drawing/2014/main" id="{97BF5037-FCC2-5297-8304-A75A92E9CF62}"/>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5" name="Persegi Panjang: Sudut Lengkung 24">
            <a:hlinkClick r:id="rId26" action="ppaction://hlinksldjump"/>
            <a:extLst>
              <a:ext uri="{FF2B5EF4-FFF2-40B4-BE49-F238E27FC236}">
                <a16:creationId xmlns:a16="http://schemas.microsoft.com/office/drawing/2014/main" id="{77B8B872-44E9-A9CB-0240-C97FF5863270}"/>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7" name="Persegi Panjang: Sudut Lengkung 26">
            <a:hlinkClick r:id="rId27" action="ppaction://hlinksldjump"/>
            <a:extLst>
              <a:ext uri="{FF2B5EF4-FFF2-40B4-BE49-F238E27FC236}">
                <a16:creationId xmlns:a16="http://schemas.microsoft.com/office/drawing/2014/main" id="{4BE99D5D-53F8-93A9-1235-EEB88271813E}"/>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8615317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B321B21D-5592-F2B4-CFC7-324AB98DEC41}"/>
              </a:ext>
            </a:extLst>
          </p:cNvPr>
          <p:cNvGrpSpPr/>
          <p:nvPr/>
        </p:nvGrpSpPr>
        <p:grpSpPr>
          <a:xfrm>
            <a:off x="5276747" y="-2426488"/>
            <a:ext cx="5738614" cy="41999564"/>
            <a:chOff x="5229855" y="7538116"/>
            <a:chExt cx="5738614" cy="4199956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229855" y="7538116"/>
              <a:ext cx="5738614" cy="37197146"/>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176528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pramuka memiliki banyak bentuk dan jenis. Contohnya sandi kotak, sandi angka,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hruf</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masih banyak jenis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lainnya.sandi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sering digunakan adalah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kotak,angka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huruf.</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Kotak</a:t>
              </a:r>
            </a:p>
            <a:p>
              <a:pPr algn="just"/>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1</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2</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3</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Huruf</a:t>
              </a:r>
              <a:endParaRPr lang="id-ID" sz="32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Metode dalam penggunaan sandi AN yaitu mengklasifikasikan masing-masing huruf abjad sebagai pengganti huruf lainnya. Huruf A - M digantikan oleh huruf N - Z secara berurutan. Kunci dalam membaca sandi AN, yaitu A = 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AZ</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Konsep sandi AZ tidak jauh berbeda dengan sandi AN. Sandi AZ mengganti huruf yang kita inginkan dengan huruf pasangannya (atas/bawahnya). Kunci dalam membaca sandi AZ, yaitu A = Z.</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AND</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AND cukup berbeda dengan sandi AN maupun sandi AZ. Dalam sandi ini, huruf AND berperan sebagai komponen penyusun kata. Namun, susunan huruf AND dalam kalimat pesannya tidak perlu dibaca, sehingga huruf lainnya bisa membentuk sebuah kata atau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kalimat.Contohya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ANDA KANDU ANDA DANDA DANDI SANDI NANDI = AKU ADA DI SINI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Angka</a:t>
              </a:r>
            </a:p>
            <a:p>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angka kerap disebut juga sebagai sandi nomor. Sandi angka dianggap sebagai sandi dasar dalam ilmu kepramukaan. Sesuai namanya, sandi angka menerapkan penomoran pada setiap alfabet dengan menggunakan angka. Misalnya menggunakan angka 1 untuk menggantikan huruf A, angka 2 untuk huruf B, 3 untuk huruf C, dan seterusnya hingga 25 untuk huruf Z.</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4" name="Gambar 3">
              <a:extLst>
                <a:ext uri="{FF2B5EF4-FFF2-40B4-BE49-F238E27FC236}">
                  <a16:creationId xmlns:a16="http://schemas.microsoft.com/office/drawing/2014/main" id="{9541B526-9169-52C8-5C88-D6690E539E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67070" y="13002617"/>
              <a:ext cx="4312873" cy="2335113"/>
            </a:xfrm>
            <a:prstGeom prst="rect">
              <a:avLst/>
            </a:prstGeom>
          </p:spPr>
        </p:pic>
        <p:pic>
          <p:nvPicPr>
            <p:cNvPr id="5" name="Gambar 4">
              <a:extLst>
                <a:ext uri="{FF2B5EF4-FFF2-40B4-BE49-F238E27FC236}">
                  <a16:creationId xmlns:a16="http://schemas.microsoft.com/office/drawing/2014/main" id="{B5993E2F-61D3-BAFC-CE4C-E3BCFA8B70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69957" y="18523028"/>
              <a:ext cx="4775660" cy="2687281"/>
            </a:xfrm>
            <a:prstGeom prst="rect">
              <a:avLst/>
            </a:prstGeom>
          </p:spPr>
        </p:pic>
        <p:pic>
          <p:nvPicPr>
            <p:cNvPr id="6" name="Gambar 5">
              <a:extLst>
                <a:ext uri="{FF2B5EF4-FFF2-40B4-BE49-F238E27FC236}">
                  <a16:creationId xmlns:a16="http://schemas.microsoft.com/office/drawing/2014/main" id="{545D349B-BB38-91BE-E503-D36E3E5C94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1911" y="24544246"/>
              <a:ext cx="4713706" cy="3407743"/>
            </a:xfrm>
            <a:prstGeom prst="rect">
              <a:avLst/>
            </a:prstGeom>
          </p:spPr>
        </p:pic>
        <p:pic>
          <p:nvPicPr>
            <p:cNvPr id="7" name="Gambar 6">
              <a:extLst>
                <a:ext uri="{FF2B5EF4-FFF2-40B4-BE49-F238E27FC236}">
                  <a16:creationId xmlns:a16="http://schemas.microsoft.com/office/drawing/2014/main" id="{78F0CEF6-710C-E1F1-1E0E-B3E73B34A9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9957" y="31960937"/>
              <a:ext cx="4867563" cy="936625"/>
            </a:xfrm>
            <a:prstGeom prst="rect">
              <a:avLst/>
            </a:prstGeom>
          </p:spPr>
        </p:pic>
        <p:pic>
          <p:nvPicPr>
            <p:cNvPr id="8" name="Gambar 7">
              <a:extLst>
                <a:ext uri="{FF2B5EF4-FFF2-40B4-BE49-F238E27FC236}">
                  <a16:creationId xmlns:a16="http://schemas.microsoft.com/office/drawing/2014/main" id="{CA7880A3-D085-FE4B-1465-287119CA297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69957" y="35310308"/>
              <a:ext cx="4867563" cy="7986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9" name="Persegi Panjang: Sudut Lengkung 8">
            <a:extLst>
              <a:ext uri="{FF2B5EF4-FFF2-40B4-BE49-F238E27FC236}">
                <a16:creationId xmlns:a16="http://schemas.microsoft.com/office/drawing/2014/main" id="{E3DF38B9-55DA-FA90-978E-DBEE5C409859}"/>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Oval 10">
            <a:extLst>
              <a:ext uri="{FF2B5EF4-FFF2-40B4-BE49-F238E27FC236}">
                <a16:creationId xmlns:a16="http://schemas.microsoft.com/office/drawing/2014/main" id="{0B76199E-23A7-9BC8-88BF-9919FEB23ECC}"/>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6AAFF5B9-0964-84F6-E217-72183CD62908}"/>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3" name="Gambar 12">
            <a:hlinkClick r:id="rId10" action="ppaction://hlinksldjump"/>
            <a:extLst>
              <a:ext uri="{FF2B5EF4-FFF2-40B4-BE49-F238E27FC236}">
                <a16:creationId xmlns:a16="http://schemas.microsoft.com/office/drawing/2014/main" id="{1BBE7C89-9FA3-800F-9C53-8392D503A500}"/>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4" name="Gambar 13">
            <a:extLst>
              <a:ext uri="{FF2B5EF4-FFF2-40B4-BE49-F238E27FC236}">
                <a16:creationId xmlns:a16="http://schemas.microsoft.com/office/drawing/2014/main" id="{FF19E079-A434-668C-9D08-D88797102B47}"/>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5" action="ppaction://hlinksldjump"/>
            <a:extLst>
              <a:ext uri="{FF2B5EF4-FFF2-40B4-BE49-F238E27FC236}">
                <a16:creationId xmlns:a16="http://schemas.microsoft.com/office/drawing/2014/main" id="{B3A35D8F-49E5-F880-B920-E62C729E9BCC}"/>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6" name="Gambar 15">
            <a:hlinkClick r:id="rId18" action="ppaction://hlinksldjump"/>
            <a:extLst>
              <a:ext uri="{FF2B5EF4-FFF2-40B4-BE49-F238E27FC236}">
                <a16:creationId xmlns:a16="http://schemas.microsoft.com/office/drawing/2014/main" id="{4AF9F250-E07F-B77E-C60F-4EFB405AF8BF}"/>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7" name="Gambar 16">
            <a:hlinkClick r:id="rId21" action="ppaction://hlinksldjump"/>
            <a:extLst>
              <a:ext uri="{FF2B5EF4-FFF2-40B4-BE49-F238E27FC236}">
                <a16:creationId xmlns:a16="http://schemas.microsoft.com/office/drawing/2014/main" id="{18CA0A14-DA0D-90A8-C8CA-CA1C7180C84B}"/>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8" name="Kotak Teks 17">
            <a:extLst>
              <a:ext uri="{FF2B5EF4-FFF2-40B4-BE49-F238E27FC236}">
                <a16:creationId xmlns:a16="http://schemas.microsoft.com/office/drawing/2014/main" id="{571365DC-F530-2C5D-6A30-BDCE97854525}"/>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9" name="Kotak Teks 18">
            <a:extLst>
              <a:ext uri="{FF2B5EF4-FFF2-40B4-BE49-F238E27FC236}">
                <a16:creationId xmlns:a16="http://schemas.microsoft.com/office/drawing/2014/main" id="{258F7C7C-23A0-CD5C-F9A5-9F29F49CC9B2}"/>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0" name="Kotak Teks 19">
            <a:extLst>
              <a:ext uri="{FF2B5EF4-FFF2-40B4-BE49-F238E27FC236}">
                <a16:creationId xmlns:a16="http://schemas.microsoft.com/office/drawing/2014/main" id="{BBC8AF85-2538-9E74-2DBD-92D0593177C1}"/>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462F2916-E4AA-39AF-3F75-D309482997D3}"/>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2" name="Setengah Bingkai 21">
            <a:hlinkClick r:id="rId24" action="ppaction://hlinksldjump"/>
            <a:extLst>
              <a:ext uri="{FF2B5EF4-FFF2-40B4-BE49-F238E27FC236}">
                <a16:creationId xmlns:a16="http://schemas.microsoft.com/office/drawing/2014/main" id="{C5AFAFEA-1CE4-1F18-1CE0-585D29A41F1A}"/>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Setengah Bingkai 23">
            <a:hlinkClick r:id="rId25" action="ppaction://hlinksldjump"/>
            <a:extLst>
              <a:ext uri="{FF2B5EF4-FFF2-40B4-BE49-F238E27FC236}">
                <a16:creationId xmlns:a16="http://schemas.microsoft.com/office/drawing/2014/main" id="{671FD5C5-854F-587C-61BF-5FBE45349B33}"/>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2" name="Persegi Panjang: Sudut Lengkung 31">
            <a:hlinkClick r:id="rId26" action="ppaction://hlinksldjump"/>
            <a:extLst>
              <a:ext uri="{FF2B5EF4-FFF2-40B4-BE49-F238E27FC236}">
                <a16:creationId xmlns:a16="http://schemas.microsoft.com/office/drawing/2014/main" id="{C09EC6CE-F617-36E0-8C14-89C8E1704CC3}"/>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3" name="Persegi Panjang: Sudut Lengkung 32">
            <a:hlinkClick r:id="rId24" action="ppaction://hlinksldjump"/>
            <a:extLst>
              <a:ext uri="{FF2B5EF4-FFF2-40B4-BE49-F238E27FC236}">
                <a16:creationId xmlns:a16="http://schemas.microsoft.com/office/drawing/2014/main" id="{558BF01A-40B8-42FD-1E11-09EAC972A8C8}"/>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4" name="Persegi Panjang: Sudut Lengkung 33">
            <a:hlinkClick r:id="rId27" action="ppaction://hlinksldjump"/>
            <a:extLst>
              <a:ext uri="{FF2B5EF4-FFF2-40B4-BE49-F238E27FC236}">
                <a16:creationId xmlns:a16="http://schemas.microsoft.com/office/drawing/2014/main" id="{B5FF21AD-E763-557A-065C-28534C65F8F3}"/>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6481681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B321B21D-5592-F2B4-CFC7-324AB98DEC41}"/>
              </a:ext>
            </a:extLst>
          </p:cNvPr>
          <p:cNvGrpSpPr/>
          <p:nvPr/>
        </p:nvGrpSpPr>
        <p:grpSpPr>
          <a:xfrm>
            <a:off x="5276747" y="-7537749"/>
            <a:ext cx="5738614" cy="41999564"/>
            <a:chOff x="5229855" y="7538116"/>
            <a:chExt cx="5738614" cy="4199956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229855" y="7538116"/>
              <a:ext cx="5738614" cy="37197146"/>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176528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pramuka memiliki banyak bentuk dan jenis. Contohnya sandi kotak, sandi angka,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hruf</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masih banyak jenis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lainnya.sandi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sering digunakan adalah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kotak,angka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huruf.</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Kotak</a:t>
              </a:r>
            </a:p>
            <a:p>
              <a:pPr algn="just"/>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1</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2</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3</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Huruf</a:t>
              </a:r>
              <a:endParaRPr lang="id-ID" sz="32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Metode dalam penggunaan sandi AN yaitu mengklasifikasikan masing-masing huruf abjad sebagai pengganti huruf lainnya. Huruf A - M digantikan oleh huruf N - Z secara berurutan. Kunci dalam membaca sandi AN, yaitu A = 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AZ</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Konsep sandi AZ tidak jauh berbeda dengan sandi AN. Sandi AZ mengganti huruf yang kita inginkan dengan huruf pasangannya (atas/bawahnya). Kunci dalam membaca sandi AZ, yaitu A = Z.</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AND</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AND cukup berbeda dengan sandi AN maupun sandi AZ. Dalam sandi ini, huruf AND berperan sebagai komponen penyusun kata. Namun, susunan huruf AND dalam kalimat pesannya tidak perlu dibaca, sehingga huruf lainnya bisa membentuk sebuah kata atau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kalimat.Contohya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ANDA KANDU ANDA DANDA DANDI SANDI NANDI = AKU ADA DI SINI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Angka</a:t>
              </a:r>
            </a:p>
            <a:p>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angka kerap disebut juga sebagai sandi nomor. Sandi angka dianggap sebagai sandi dasar dalam ilmu kepramukaan. Sesuai namanya, sandi angka menerapkan penomoran pada setiap alfabet dengan menggunakan angka. Misalnya menggunakan angka 1 untuk menggantikan huruf A, angka 2 untuk huruf B, 3 untuk huruf C, dan seterusnya hingga 25 untuk huruf Z.</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4" name="Gambar 3">
              <a:extLst>
                <a:ext uri="{FF2B5EF4-FFF2-40B4-BE49-F238E27FC236}">
                  <a16:creationId xmlns:a16="http://schemas.microsoft.com/office/drawing/2014/main" id="{9541B526-9169-52C8-5C88-D6690E539E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67070" y="13002617"/>
              <a:ext cx="4312873" cy="2335113"/>
            </a:xfrm>
            <a:prstGeom prst="rect">
              <a:avLst/>
            </a:prstGeom>
          </p:spPr>
        </p:pic>
        <p:pic>
          <p:nvPicPr>
            <p:cNvPr id="5" name="Gambar 4">
              <a:extLst>
                <a:ext uri="{FF2B5EF4-FFF2-40B4-BE49-F238E27FC236}">
                  <a16:creationId xmlns:a16="http://schemas.microsoft.com/office/drawing/2014/main" id="{B5993E2F-61D3-BAFC-CE4C-E3BCFA8B70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69957" y="18523028"/>
              <a:ext cx="4775660" cy="2687281"/>
            </a:xfrm>
            <a:prstGeom prst="rect">
              <a:avLst/>
            </a:prstGeom>
          </p:spPr>
        </p:pic>
        <p:pic>
          <p:nvPicPr>
            <p:cNvPr id="6" name="Gambar 5">
              <a:extLst>
                <a:ext uri="{FF2B5EF4-FFF2-40B4-BE49-F238E27FC236}">
                  <a16:creationId xmlns:a16="http://schemas.microsoft.com/office/drawing/2014/main" id="{545D349B-BB38-91BE-E503-D36E3E5C94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1911" y="24544246"/>
              <a:ext cx="4713706" cy="3407743"/>
            </a:xfrm>
            <a:prstGeom prst="rect">
              <a:avLst/>
            </a:prstGeom>
          </p:spPr>
        </p:pic>
        <p:pic>
          <p:nvPicPr>
            <p:cNvPr id="7" name="Gambar 6">
              <a:extLst>
                <a:ext uri="{FF2B5EF4-FFF2-40B4-BE49-F238E27FC236}">
                  <a16:creationId xmlns:a16="http://schemas.microsoft.com/office/drawing/2014/main" id="{78F0CEF6-710C-E1F1-1E0E-B3E73B34A9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9957" y="31960937"/>
              <a:ext cx="4867563" cy="936625"/>
            </a:xfrm>
            <a:prstGeom prst="rect">
              <a:avLst/>
            </a:prstGeom>
          </p:spPr>
        </p:pic>
        <p:pic>
          <p:nvPicPr>
            <p:cNvPr id="8" name="Gambar 7">
              <a:extLst>
                <a:ext uri="{FF2B5EF4-FFF2-40B4-BE49-F238E27FC236}">
                  <a16:creationId xmlns:a16="http://schemas.microsoft.com/office/drawing/2014/main" id="{CA7880A3-D085-FE4B-1465-287119CA297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69957" y="35310308"/>
              <a:ext cx="4867563" cy="7986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9" name="Persegi Panjang: Sudut Lengkung 8">
            <a:extLst>
              <a:ext uri="{FF2B5EF4-FFF2-40B4-BE49-F238E27FC236}">
                <a16:creationId xmlns:a16="http://schemas.microsoft.com/office/drawing/2014/main" id="{AEE3372E-99B0-560A-3DCC-363FD7B84310}"/>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Oval 10">
            <a:extLst>
              <a:ext uri="{FF2B5EF4-FFF2-40B4-BE49-F238E27FC236}">
                <a16:creationId xmlns:a16="http://schemas.microsoft.com/office/drawing/2014/main" id="{E2BF8390-CC32-287F-6E76-49573CC9D96C}"/>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F7C502A2-7EF8-EC20-8FCC-005EEE681650}"/>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3" name="Gambar 12">
            <a:hlinkClick r:id="rId10" action="ppaction://hlinksldjump"/>
            <a:extLst>
              <a:ext uri="{FF2B5EF4-FFF2-40B4-BE49-F238E27FC236}">
                <a16:creationId xmlns:a16="http://schemas.microsoft.com/office/drawing/2014/main" id="{BE0B9A9E-95DE-3BE2-09D9-376BBF28053D}"/>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4" name="Gambar 13">
            <a:extLst>
              <a:ext uri="{FF2B5EF4-FFF2-40B4-BE49-F238E27FC236}">
                <a16:creationId xmlns:a16="http://schemas.microsoft.com/office/drawing/2014/main" id="{6B503C4F-59E6-2D84-19AF-8B4660A489F7}"/>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5" action="ppaction://hlinksldjump"/>
            <a:extLst>
              <a:ext uri="{FF2B5EF4-FFF2-40B4-BE49-F238E27FC236}">
                <a16:creationId xmlns:a16="http://schemas.microsoft.com/office/drawing/2014/main" id="{CF932FC7-27EB-3668-AC4D-79DDA25E6543}"/>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6" name="Gambar 15">
            <a:hlinkClick r:id="rId18" action="ppaction://hlinksldjump"/>
            <a:extLst>
              <a:ext uri="{FF2B5EF4-FFF2-40B4-BE49-F238E27FC236}">
                <a16:creationId xmlns:a16="http://schemas.microsoft.com/office/drawing/2014/main" id="{9A96C7E8-3163-51B3-A011-A727FB32D3C8}"/>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7" name="Gambar 16">
            <a:hlinkClick r:id="rId21" action="ppaction://hlinksldjump"/>
            <a:extLst>
              <a:ext uri="{FF2B5EF4-FFF2-40B4-BE49-F238E27FC236}">
                <a16:creationId xmlns:a16="http://schemas.microsoft.com/office/drawing/2014/main" id="{890C0BA9-FD83-BE8E-3F54-F0CB7CA04255}"/>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8" name="Kotak Teks 17">
            <a:extLst>
              <a:ext uri="{FF2B5EF4-FFF2-40B4-BE49-F238E27FC236}">
                <a16:creationId xmlns:a16="http://schemas.microsoft.com/office/drawing/2014/main" id="{BD3E98AE-A92D-91CB-5605-197C16ED2E36}"/>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9" name="Kotak Teks 18">
            <a:extLst>
              <a:ext uri="{FF2B5EF4-FFF2-40B4-BE49-F238E27FC236}">
                <a16:creationId xmlns:a16="http://schemas.microsoft.com/office/drawing/2014/main" id="{F75CDF49-03C2-0F6A-309D-E18F02196B33}"/>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0" name="Kotak Teks 19">
            <a:extLst>
              <a:ext uri="{FF2B5EF4-FFF2-40B4-BE49-F238E27FC236}">
                <a16:creationId xmlns:a16="http://schemas.microsoft.com/office/drawing/2014/main" id="{4DEE2509-A5EE-9727-656D-75D6D91CC56C}"/>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5827AC89-0DF8-623C-6D4F-786A9A429B24}"/>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2" name="Setengah Bingkai 21">
            <a:hlinkClick r:id="rId24" action="ppaction://hlinksldjump"/>
            <a:extLst>
              <a:ext uri="{FF2B5EF4-FFF2-40B4-BE49-F238E27FC236}">
                <a16:creationId xmlns:a16="http://schemas.microsoft.com/office/drawing/2014/main" id="{8E9FD269-051B-AD52-4B1D-94F115BB99F9}"/>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3" name="Setengah Bingkai 22">
            <a:hlinkClick r:id="rId25" action="ppaction://hlinksldjump"/>
            <a:extLst>
              <a:ext uri="{FF2B5EF4-FFF2-40B4-BE49-F238E27FC236}">
                <a16:creationId xmlns:a16="http://schemas.microsoft.com/office/drawing/2014/main" id="{9C8F897D-710E-A6E3-3C3B-41090B97BF46}"/>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1" name="Persegi Panjang: Sudut Lengkung 30">
            <a:hlinkClick r:id="rId26" action="ppaction://hlinksldjump"/>
            <a:extLst>
              <a:ext uri="{FF2B5EF4-FFF2-40B4-BE49-F238E27FC236}">
                <a16:creationId xmlns:a16="http://schemas.microsoft.com/office/drawing/2014/main" id="{F3159FA5-2DC9-9098-9DB1-C49D7340BBD9}"/>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2" name="Persegi Panjang: Sudut Lengkung 31">
            <a:hlinkClick r:id="rId27" action="ppaction://hlinksldjump"/>
            <a:extLst>
              <a:ext uri="{FF2B5EF4-FFF2-40B4-BE49-F238E27FC236}">
                <a16:creationId xmlns:a16="http://schemas.microsoft.com/office/drawing/2014/main" id="{70BA0FAC-0E3B-E998-515F-656CBA3ABB1D}"/>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3" name="Persegi Panjang: Sudut Lengkung 32">
            <a:hlinkClick r:id="rId28" action="ppaction://hlinksldjump"/>
            <a:extLst>
              <a:ext uri="{FF2B5EF4-FFF2-40B4-BE49-F238E27FC236}">
                <a16:creationId xmlns:a16="http://schemas.microsoft.com/office/drawing/2014/main" id="{72AC0BAE-1FF8-F2F8-1C94-6344BE65AA5A}"/>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0158665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B321B21D-5592-F2B4-CFC7-324AB98DEC41}"/>
              </a:ext>
            </a:extLst>
          </p:cNvPr>
          <p:cNvGrpSpPr/>
          <p:nvPr/>
        </p:nvGrpSpPr>
        <p:grpSpPr>
          <a:xfrm>
            <a:off x="5276747" y="-9296211"/>
            <a:ext cx="5738614" cy="41999564"/>
            <a:chOff x="5229855" y="7538116"/>
            <a:chExt cx="5738614" cy="4199956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229855" y="7538116"/>
              <a:ext cx="5738614" cy="37197146"/>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176528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pramuka memiliki banyak bentuk dan jenis. Contohnya sandi kotak, sandi angka,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hruf</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masih banyak jenis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lainnya.sandi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sering digunakan adalah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kotak,angka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huruf.</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Kotak</a:t>
              </a:r>
            </a:p>
            <a:p>
              <a:pPr algn="just"/>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1</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2</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3</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Huruf</a:t>
              </a:r>
              <a:endParaRPr lang="id-ID" sz="32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Metode dalam penggunaan sandi AN yaitu mengklasifikasikan masing-masing huruf abjad sebagai pengganti huruf lainnya. Huruf A - M digantikan oleh huruf N - Z secara berurutan. Kunci dalam membaca sandi AN, yaitu A = 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AZ</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Konsep sandi AZ tidak jauh berbeda dengan sandi AN. Sandi AZ mengganti huruf yang kita inginkan dengan huruf pasangannya (atas/bawahnya). Kunci dalam membaca sandi AZ, yaitu A = Z.</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AND</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AND cukup berbeda dengan sandi AN maupun sandi AZ. Dalam sandi ini, huruf AND berperan sebagai komponen penyusun kata. Namun, susunan huruf AND dalam kalimat pesannya tidak perlu dibaca, sehingga huruf lainnya bisa membentuk sebuah kata atau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kalimat.Contohya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ANDA KANDU ANDA DANDA DANDI SANDI NANDI = AKU ADA DI SINI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Angka</a:t>
              </a:r>
            </a:p>
            <a:p>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angka kerap disebut juga sebagai sandi nomor. Sandi angka dianggap sebagai sandi dasar dalam ilmu kepramukaan. Sesuai namanya, sandi angka menerapkan penomoran pada setiap alfabet dengan menggunakan angka. Misalnya menggunakan angka 1 untuk menggantikan huruf A, angka 2 untuk huruf B, 3 untuk huruf C, dan seterusnya hingga 25 untuk huruf Z.</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4" name="Gambar 3">
              <a:extLst>
                <a:ext uri="{FF2B5EF4-FFF2-40B4-BE49-F238E27FC236}">
                  <a16:creationId xmlns:a16="http://schemas.microsoft.com/office/drawing/2014/main" id="{9541B526-9169-52C8-5C88-D6690E539E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67070" y="13002617"/>
              <a:ext cx="4312873" cy="2335113"/>
            </a:xfrm>
            <a:prstGeom prst="rect">
              <a:avLst/>
            </a:prstGeom>
          </p:spPr>
        </p:pic>
        <p:pic>
          <p:nvPicPr>
            <p:cNvPr id="5" name="Gambar 4">
              <a:extLst>
                <a:ext uri="{FF2B5EF4-FFF2-40B4-BE49-F238E27FC236}">
                  <a16:creationId xmlns:a16="http://schemas.microsoft.com/office/drawing/2014/main" id="{B5993E2F-61D3-BAFC-CE4C-E3BCFA8B70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69957" y="18523028"/>
              <a:ext cx="4775660" cy="2687281"/>
            </a:xfrm>
            <a:prstGeom prst="rect">
              <a:avLst/>
            </a:prstGeom>
          </p:spPr>
        </p:pic>
        <p:pic>
          <p:nvPicPr>
            <p:cNvPr id="6" name="Gambar 5">
              <a:extLst>
                <a:ext uri="{FF2B5EF4-FFF2-40B4-BE49-F238E27FC236}">
                  <a16:creationId xmlns:a16="http://schemas.microsoft.com/office/drawing/2014/main" id="{545D349B-BB38-91BE-E503-D36E3E5C94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1911" y="24544246"/>
              <a:ext cx="4713706" cy="3407743"/>
            </a:xfrm>
            <a:prstGeom prst="rect">
              <a:avLst/>
            </a:prstGeom>
          </p:spPr>
        </p:pic>
        <p:pic>
          <p:nvPicPr>
            <p:cNvPr id="7" name="Gambar 6">
              <a:extLst>
                <a:ext uri="{FF2B5EF4-FFF2-40B4-BE49-F238E27FC236}">
                  <a16:creationId xmlns:a16="http://schemas.microsoft.com/office/drawing/2014/main" id="{78F0CEF6-710C-E1F1-1E0E-B3E73B34A9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9957" y="31960937"/>
              <a:ext cx="4867563" cy="936625"/>
            </a:xfrm>
            <a:prstGeom prst="rect">
              <a:avLst/>
            </a:prstGeom>
          </p:spPr>
        </p:pic>
        <p:pic>
          <p:nvPicPr>
            <p:cNvPr id="8" name="Gambar 7">
              <a:extLst>
                <a:ext uri="{FF2B5EF4-FFF2-40B4-BE49-F238E27FC236}">
                  <a16:creationId xmlns:a16="http://schemas.microsoft.com/office/drawing/2014/main" id="{CA7880A3-D085-FE4B-1465-287119CA297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69957" y="35310308"/>
              <a:ext cx="4867563" cy="7986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9" name="Persegi Panjang: Sudut Lengkung 8">
            <a:extLst>
              <a:ext uri="{FF2B5EF4-FFF2-40B4-BE49-F238E27FC236}">
                <a16:creationId xmlns:a16="http://schemas.microsoft.com/office/drawing/2014/main" id="{6C42599B-D6CF-3008-806A-4F7BB55B942B}"/>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Oval 10">
            <a:extLst>
              <a:ext uri="{FF2B5EF4-FFF2-40B4-BE49-F238E27FC236}">
                <a16:creationId xmlns:a16="http://schemas.microsoft.com/office/drawing/2014/main" id="{4F50A016-731F-83F1-24FF-33618FAD6BBB}"/>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96352FC9-BD38-B158-83C6-B92C82F17487}"/>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3" name="Gambar 12">
            <a:hlinkClick r:id="rId10" action="ppaction://hlinksldjump"/>
            <a:extLst>
              <a:ext uri="{FF2B5EF4-FFF2-40B4-BE49-F238E27FC236}">
                <a16:creationId xmlns:a16="http://schemas.microsoft.com/office/drawing/2014/main" id="{B4E50A4C-1E4D-41FE-6CF4-E5E8497C8FF8}"/>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4" name="Gambar 13">
            <a:extLst>
              <a:ext uri="{FF2B5EF4-FFF2-40B4-BE49-F238E27FC236}">
                <a16:creationId xmlns:a16="http://schemas.microsoft.com/office/drawing/2014/main" id="{EA22DA59-9CF8-76E8-24A4-AB93F0767B9D}"/>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5" action="ppaction://hlinksldjump"/>
            <a:extLst>
              <a:ext uri="{FF2B5EF4-FFF2-40B4-BE49-F238E27FC236}">
                <a16:creationId xmlns:a16="http://schemas.microsoft.com/office/drawing/2014/main" id="{2F9255F6-1A5E-ED9E-6D98-2589D20EB8A7}"/>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6" name="Gambar 15">
            <a:hlinkClick r:id="rId18" action="ppaction://hlinksldjump"/>
            <a:extLst>
              <a:ext uri="{FF2B5EF4-FFF2-40B4-BE49-F238E27FC236}">
                <a16:creationId xmlns:a16="http://schemas.microsoft.com/office/drawing/2014/main" id="{92190906-184A-5A09-D834-282E817723B3}"/>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7" name="Gambar 16">
            <a:hlinkClick r:id="rId21" action="ppaction://hlinksldjump"/>
            <a:extLst>
              <a:ext uri="{FF2B5EF4-FFF2-40B4-BE49-F238E27FC236}">
                <a16:creationId xmlns:a16="http://schemas.microsoft.com/office/drawing/2014/main" id="{F46CC14E-8D93-8764-A2AA-E2CF4E2846C2}"/>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8" name="Kotak Teks 17">
            <a:extLst>
              <a:ext uri="{FF2B5EF4-FFF2-40B4-BE49-F238E27FC236}">
                <a16:creationId xmlns:a16="http://schemas.microsoft.com/office/drawing/2014/main" id="{CDF540FC-2569-6A6D-A2B5-9C17839C0349}"/>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9" name="Kotak Teks 18">
            <a:extLst>
              <a:ext uri="{FF2B5EF4-FFF2-40B4-BE49-F238E27FC236}">
                <a16:creationId xmlns:a16="http://schemas.microsoft.com/office/drawing/2014/main" id="{98129665-460F-94B6-B292-DAED7B45EC16}"/>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0" name="Kotak Teks 19">
            <a:extLst>
              <a:ext uri="{FF2B5EF4-FFF2-40B4-BE49-F238E27FC236}">
                <a16:creationId xmlns:a16="http://schemas.microsoft.com/office/drawing/2014/main" id="{3EEFBDC9-DB69-776B-26B1-607125C9F165}"/>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678C757D-1A71-B095-82B7-E7D506478CF7}"/>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2" name="Setengah Bingkai 21">
            <a:hlinkClick r:id="rId24" action="ppaction://hlinksldjump"/>
            <a:extLst>
              <a:ext uri="{FF2B5EF4-FFF2-40B4-BE49-F238E27FC236}">
                <a16:creationId xmlns:a16="http://schemas.microsoft.com/office/drawing/2014/main" id="{7C6C4CA3-B441-C9A1-FADA-FE6733764A8F}"/>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3" name="Setengah Bingkai 22">
            <a:hlinkClick r:id="rId25" action="ppaction://hlinksldjump"/>
            <a:extLst>
              <a:ext uri="{FF2B5EF4-FFF2-40B4-BE49-F238E27FC236}">
                <a16:creationId xmlns:a16="http://schemas.microsoft.com/office/drawing/2014/main" id="{62FCB1B4-101A-2B34-C922-FB921E08F434}"/>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1" name="Persegi Panjang: Sudut Lengkung 30">
            <a:hlinkClick r:id="rId26" action="ppaction://hlinksldjump"/>
            <a:extLst>
              <a:ext uri="{FF2B5EF4-FFF2-40B4-BE49-F238E27FC236}">
                <a16:creationId xmlns:a16="http://schemas.microsoft.com/office/drawing/2014/main" id="{3DF0329E-5B67-8DB9-1DBC-30A5E4108D4E}"/>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2" name="Persegi Panjang: Sudut Lengkung 31">
            <a:hlinkClick r:id="rId27" action="ppaction://hlinksldjump"/>
            <a:extLst>
              <a:ext uri="{FF2B5EF4-FFF2-40B4-BE49-F238E27FC236}">
                <a16:creationId xmlns:a16="http://schemas.microsoft.com/office/drawing/2014/main" id="{D428C15B-8522-C525-8A13-9425CFF84E8D}"/>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3" name="Persegi Panjang: Sudut Lengkung 32">
            <a:hlinkClick r:id="rId28" action="ppaction://hlinksldjump"/>
            <a:extLst>
              <a:ext uri="{FF2B5EF4-FFF2-40B4-BE49-F238E27FC236}">
                <a16:creationId xmlns:a16="http://schemas.microsoft.com/office/drawing/2014/main" id="{D5AE92F3-F911-8A3E-C5A6-E5A5D358DA7A}"/>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1394454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B321B21D-5592-F2B4-CFC7-324AB98DEC41}"/>
              </a:ext>
            </a:extLst>
          </p:cNvPr>
          <p:cNvGrpSpPr/>
          <p:nvPr/>
        </p:nvGrpSpPr>
        <p:grpSpPr>
          <a:xfrm>
            <a:off x="5276747" y="-13586860"/>
            <a:ext cx="5738614" cy="41999564"/>
            <a:chOff x="5229855" y="7538116"/>
            <a:chExt cx="5738614" cy="4199956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229855" y="7538116"/>
              <a:ext cx="5738614" cy="37197146"/>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176528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pramuka memiliki banyak bentuk dan jenis. Contohnya sandi kotak, sandi angka,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hruf</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masih banyak jenis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lainnya.sandi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sering digunakan adalah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kotak,angka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huruf.</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Kotak</a:t>
              </a:r>
            </a:p>
            <a:p>
              <a:pPr algn="just"/>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1</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2</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3</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Huruf</a:t>
              </a:r>
              <a:endParaRPr lang="id-ID" sz="32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Metode dalam penggunaan sandi AN yaitu mengklasifikasikan masing-masing huruf abjad sebagai pengganti huruf lainnya. Huruf A - M digantikan oleh huruf N - Z secara berurutan. Kunci dalam membaca sandi AN, yaitu A = 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AZ</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Konsep sandi AZ tidak jauh berbeda dengan sandi AN. Sandi AZ mengganti huruf yang kita inginkan dengan huruf pasangannya (atas/bawahnya). Kunci dalam membaca sandi AZ, yaitu A = Z.</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AND</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AND cukup berbeda dengan sandi AN maupun sandi AZ. Dalam sandi ini, huruf AND berperan sebagai komponen penyusun kata. Namun, susunan huruf AND dalam kalimat pesannya tidak perlu dibaca, sehingga huruf lainnya bisa membentuk sebuah kata atau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kalimat.Contohya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ANDA KANDU ANDA DANDA DANDI SANDI NANDI = AKU ADA DI SINI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Angka</a:t>
              </a:r>
            </a:p>
            <a:p>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angka kerap disebut juga sebagai sandi nomor. Sandi angka dianggap sebagai sandi dasar dalam ilmu kepramukaan. Sesuai namanya, sandi angka menerapkan penomoran pada setiap alfabet dengan menggunakan angka. Misalnya menggunakan angka 1 untuk menggantikan huruf A, angka 2 untuk huruf B, 3 untuk huruf C, dan seterusnya hingga 25 untuk huruf Z.</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4" name="Gambar 3">
              <a:extLst>
                <a:ext uri="{FF2B5EF4-FFF2-40B4-BE49-F238E27FC236}">
                  <a16:creationId xmlns:a16="http://schemas.microsoft.com/office/drawing/2014/main" id="{9541B526-9169-52C8-5C88-D6690E539E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67070" y="13002617"/>
              <a:ext cx="4312873" cy="2335113"/>
            </a:xfrm>
            <a:prstGeom prst="rect">
              <a:avLst/>
            </a:prstGeom>
          </p:spPr>
        </p:pic>
        <p:pic>
          <p:nvPicPr>
            <p:cNvPr id="5" name="Gambar 4">
              <a:extLst>
                <a:ext uri="{FF2B5EF4-FFF2-40B4-BE49-F238E27FC236}">
                  <a16:creationId xmlns:a16="http://schemas.microsoft.com/office/drawing/2014/main" id="{B5993E2F-61D3-BAFC-CE4C-E3BCFA8B70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69957" y="18523028"/>
              <a:ext cx="4775660" cy="2687281"/>
            </a:xfrm>
            <a:prstGeom prst="rect">
              <a:avLst/>
            </a:prstGeom>
          </p:spPr>
        </p:pic>
        <p:pic>
          <p:nvPicPr>
            <p:cNvPr id="6" name="Gambar 5">
              <a:extLst>
                <a:ext uri="{FF2B5EF4-FFF2-40B4-BE49-F238E27FC236}">
                  <a16:creationId xmlns:a16="http://schemas.microsoft.com/office/drawing/2014/main" id="{545D349B-BB38-91BE-E503-D36E3E5C94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1911" y="24544246"/>
              <a:ext cx="4713706" cy="3407743"/>
            </a:xfrm>
            <a:prstGeom prst="rect">
              <a:avLst/>
            </a:prstGeom>
          </p:spPr>
        </p:pic>
        <p:pic>
          <p:nvPicPr>
            <p:cNvPr id="7" name="Gambar 6">
              <a:extLst>
                <a:ext uri="{FF2B5EF4-FFF2-40B4-BE49-F238E27FC236}">
                  <a16:creationId xmlns:a16="http://schemas.microsoft.com/office/drawing/2014/main" id="{78F0CEF6-710C-E1F1-1E0E-B3E73B34A9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9957" y="31960937"/>
              <a:ext cx="4867563" cy="936625"/>
            </a:xfrm>
            <a:prstGeom prst="rect">
              <a:avLst/>
            </a:prstGeom>
          </p:spPr>
        </p:pic>
        <p:pic>
          <p:nvPicPr>
            <p:cNvPr id="8" name="Gambar 7">
              <a:extLst>
                <a:ext uri="{FF2B5EF4-FFF2-40B4-BE49-F238E27FC236}">
                  <a16:creationId xmlns:a16="http://schemas.microsoft.com/office/drawing/2014/main" id="{CA7880A3-D085-FE4B-1465-287119CA297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69957" y="35310308"/>
              <a:ext cx="4867563" cy="7986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9" name="Persegi Panjang: Sudut Lengkung 8">
            <a:extLst>
              <a:ext uri="{FF2B5EF4-FFF2-40B4-BE49-F238E27FC236}">
                <a16:creationId xmlns:a16="http://schemas.microsoft.com/office/drawing/2014/main" id="{D3AE43A9-CE76-6266-BF2E-4E7A2E4AE96A}"/>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Oval 10">
            <a:extLst>
              <a:ext uri="{FF2B5EF4-FFF2-40B4-BE49-F238E27FC236}">
                <a16:creationId xmlns:a16="http://schemas.microsoft.com/office/drawing/2014/main" id="{AAF1CE65-1801-A1D4-FCD7-599D85AF0298}"/>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16F896F0-B28A-3D08-2FAC-D6816E7D2365}"/>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3" name="Gambar 12">
            <a:hlinkClick r:id="rId10" action="ppaction://hlinksldjump"/>
            <a:extLst>
              <a:ext uri="{FF2B5EF4-FFF2-40B4-BE49-F238E27FC236}">
                <a16:creationId xmlns:a16="http://schemas.microsoft.com/office/drawing/2014/main" id="{3C5DD7A2-8148-2DA6-B9F1-67F912E2BD51}"/>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4" name="Gambar 13">
            <a:extLst>
              <a:ext uri="{FF2B5EF4-FFF2-40B4-BE49-F238E27FC236}">
                <a16:creationId xmlns:a16="http://schemas.microsoft.com/office/drawing/2014/main" id="{F0AF70E2-6367-0760-2491-7DAAF50D1913}"/>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5" action="ppaction://hlinksldjump"/>
            <a:extLst>
              <a:ext uri="{FF2B5EF4-FFF2-40B4-BE49-F238E27FC236}">
                <a16:creationId xmlns:a16="http://schemas.microsoft.com/office/drawing/2014/main" id="{9CBA5A5F-B2AB-7235-AABF-74CBECB7BE78}"/>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6" name="Gambar 15">
            <a:hlinkClick r:id="rId18" action="ppaction://hlinksldjump"/>
            <a:extLst>
              <a:ext uri="{FF2B5EF4-FFF2-40B4-BE49-F238E27FC236}">
                <a16:creationId xmlns:a16="http://schemas.microsoft.com/office/drawing/2014/main" id="{CBD99634-A983-1A02-B6A0-EF2A9EBAB8C2}"/>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7" name="Gambar 16">
            <a:hlinkClick r:id="rId21" action="ppaction://hlinksldjump"/>
            <a:extLst>
              <a:ext uri="{FF2B5EF4-FFF2-40B4-BE49-F238E27FC236}">
                <a16:creationId xmlns:a16="http://schemas.microsoft.com/office/drawing/2014/main" id="{A6D816D0-9DE4-0C3C-6991-429447DC20EE}"/>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8" name="Kotak Teks 17">
            <a:extLst>
              <a:ext uri="{FF2B5EF4-FFF2-40B4-BE49-F238E27FC236}">
                <a16:creationId xmlns:a16="http://schemas.microsoft.com/office/drawing/2014/main" id="{A282450D-F364-14EB-FA83-51F62AE1A15B}"/>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9" name="Kotak Teks 18">
            <a:extLst>
              <a:ext uri="{FF2B5EF4-FFF2-40B4-BE49-F238E27FC236}">
                <a16:creationId xmlns:a16="http://schemas.microsoft.com/office/drawing/2014/main" id="{524A5A21-115C-5E76-AE8F-25E53C436D3E}"/>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0" name="Kotak Teks 19">
            <a:extLst>
              <a:ext uri="{FF2B5EF4-FFF2-40B4-BE49-F238E27FC236}">
                <a16:creationId xmlns:a16="http://schemas.microsoft.com/office/drawing/2014/main" id="{CF26778E-8267-BFB3-89E7-D9167B1F65E9}"/>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60C94BE8-35C0-3353-E736-FE17B7AC1203}"/>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2" name="Setengah Bingkai 21">
            <a:hlinkClick r:id="rId24" action="ppaction://hlinksldjump"/>
            <a:extLst>
              <a:ext uri="{FF2B5EF4-FFF2-40B4-BE49-F238E27FC236}">
                <a16:creationId xmlns:a16="http://schemas.microsoft.com/office/drawing/2014/main" id="{F36A31D4-D33C-C84D-D0DB-25F09B5AE737}"/>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3" name="Setengah Bingkai 22">
            <a:hlinkClick r:id="rId25" action="ppaction://hlinksldjump"/>
            <a:extLst>
              <a:ext uri="{FF2B5EF4-FFF2-40B4-BE49-F238E27FC236}">
                <a16:creationId xmlns:a16="http://schemas.microsoft.com/office/drawing/2014/main" id="{31271D14-24B4-7E15-420A-BE29F7C9A1EA}"/>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1" name="Persegi Panjang: Sudut Lengkung 30">
            <a:hlinkClick r:id="rId26" action="ppaction://hlinksldjump"/>
            <a:extLst>
              <a:ext uri="{FF2B5EF4-FFF2-40B4-BE49-F238E27FC236}">
                <a16:creationId xmlns:a16="http://schemas.microsoft.com/office/drawing/2014/main" id="{FEE56E75-3623-72A9-3015-629079C96985}"/>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2" name="Persegi Panjang: Sudut Lengkung 31">
            <a:hlinkClick r:id="rId27" action="ppaction://hlinksldjump"/>
            <a:extLst>
              <a:ext uri="{FF2B5EF4-FFF2-40B4-BE49-F238E27FC236}">
                <a16:creationId xmlns:a16="http://schemas.microsoft.com/office/drawing/2014/main" id="{9111D142-3C6E-8E8B-DFBE-B60CBF72BC6F}"/>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3" name="Persegi Panjang: Sudut Lengkung 32">
            <a:hlinkClick r:id="rId28" action="ppaction://hlinksldjump"/>
            <a:extLst>
              <a:ext uri="{FF2B5EF4-FFF2-40B4-BE49-F238E27FC236}">
                <a16:creationId xmlns:a16="http://schemas.microsoft.com/office/drawing/2014/main" id="{24BB90CA-2476-E024-ABA1-5DDA1607D946}"/>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2922255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B321B21D-5592-F2B4-CFC7-324AB98DEC41}"/>
              </a:ext>
            </a:extLst>
          </p:cNvPr>
          <p:cNvGrpSpPr/>
          <p:nvPr/>
        </p:nvGrpSpPr>
        <p:grpSpPr>
          <a:xfrm>
            <a:off x="5276747" y="-15767351"/>
            <a:ext cx="5738614" cy="41999564"/>
            <a:chOff x="5229855" y="7538116"/>
            <a:chExt cx="5738614" cy="4199956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229855" y="7538116"/>
              <a:ext cx="5738614" cy="37197146"/>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176528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pramuka memiliki banyak bentuk dan jenis. Contohnya sandi kotak, sandi angka,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hruf</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masih banyak jenis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lainnya.sandi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sering digunakan adalah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kotak,angka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huruf.</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Kotak</a:t>
              </a:r>
            </a:p>
            <a:p>
              <a:pPr algn="just"/>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1</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2</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3</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Huruf</a:t>
              </a:r>
              <a:endParaRPr lang="id-ID" sz="32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Metode dalam penggunaan sandi AN yaitu mengklasifikasikan masing-masing huruf abjad sebagai pengganti huruf lainnya. Huruf A - M digantikan oleh huruf N - Z secara berurutan. Kunci dalam membaca sandi AN, yaitu A = 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AZ</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Konsep sandi AZ tidak jauh berbeda dengan sandi AN. Sandi AZ mengganti huruf yang kita inginkan dengan huruf pasangannya (atas/bawahnya). Kunci dalam membaca sandi AZ, yaitu A = Z.</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AND</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AND cukup berbeda dengan sandi AN maupun sandi AZ. Dalam sandi ini, huruf AND berperan sebagai komponen penyusun kata. Namun, susunan huruf AND dalam kalimat pesannya tidak perlu dibaca, sehingga huruf lainnya bisa membentuk sebuah kata atau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kalimat.Contohya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ANDA KANDU ANDA DANDA DANDI SANDI NANDI = AKU ADA DI SINI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Angka</a:t>
              </a:r>
            </a:p>
            <a:p>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angka kerap disebut juga sebagai sandi nomor. Sandi angka dianggap sebagai sandi dasar dalam ilmu kepramukaan. Sesuai namanya, sandi angka menerapkan penomoran pada setiap alfabet dengan menggunakan angka. Misalnya menggunakan angka 1 untuk menggantikan huruf A, angka 2 untuk huruf B, 3 untuk huruf C, dan seterusnya hingga 25 untuk huruf Z.</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4" name="Gambar 3">
              <a:extLst>
                <a:ext uri="{FF2B5EF4-FFF2-40B4-BE49-F238E27FC236}">
                  <a16:creationId xmlns:a16="http://schemas.microsoft.com/office/drawing/2014/main" id="{9541B526-9169-52C8-5C88-D6690E539E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67070" y="13002617"/>
              <a:ext cx="4312873" cy="2335113"/>
            </a:xfrm>
            <a:prstGeom prst="rect">
              <a:avLst/>
            </a:prstGeom>
          </p:spPr>
        </p:pic>
        <p:pic>
          <p:nvPicPr>
            <p:cNvPr id="5" name="Gambar 4">
              <a:extLst>
                <a:ext uri="{FF2B5EF4-FFF2-40B4-BE49-F238E27FC236}">
                  <a16:creationId xmlns:a16="http://schemas.microsoft.com/office/drawing/2014/main" id="{B5993E2F-61D3-BAFC-CE4C-E3BCFA8B70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69957" y="18523028"/>
              <a:ext cx="4775660" cy="2687281"/>
            </a:xfrm>
            <a:prstGeom prst="rect">
              <a:avLst/>
            </a:prstGeom>
          </p:spPr>
        </p:pic>
        <p:pic>
          <p:nvPicPr>
            <p:cNvPr id="6" name="Gambar 5">
              <a:extLst>
                <a:ext uri="{FF2B5EF4-FFF2-40B4-BE49-F238E27FC236}">
                  <a16:creationId xmlns:a16="http://schemas.microsoft.com/office/drawing/2014/main" id="{545D349B-BB38-91BE-E503-D36E3E5C94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1911" y="24544246"/>
              <a:ext cx="4713706" cy="3407743"/>
            </a:xfrm>
            <a:prstGeom prst="rect">
              <a:avLst/>
            </a:prstGeom>
          </p:spPr>
        </p:pic>
        <p:pic>
          <p:nvPicPr>
            <p:cNvPr id="7" name="Gambar 6">
              <a:extLst>
                <a:ext uri="{FF2B5EF4-FFF2-40B4-BE49-F238E27FC236}">
                  <a16:creationId xmlns:a16="http://schemas.microsoft.com/office/drawing/2014/main" id="{78F0CEF6-710C-E1F1-1E0E-B3E73B34A9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9957" y="31960937"/>
              <a:ext cx="4867563" cy="936625"/>
            </a:xfrm>
            <a:prstGeom prst="rect">
              <a:avLst/>
            </a:prstGeom>
          </p:spPr>
        </p:pic>
        <p:pic>
          <p:nvPicPr>
            <p:cNvPr id="8" name="Gambar 7">
              <a:extLst>
                <a:ext uri="{FF2B5EF4-FFF2-40B4-BE49-F238E27FC236}">
                  <a16:creationId xmlns:a16="http://schemas.microsoft.com/office/drawing/2014/main" id="{CA7880A3-D085-FE4B-1465-287119CA297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69957" y="35310308"/>
              <a:ext cx="4867563" cy="7986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9" name="Persegi Panjang: Sudut Lengkung 8">
            <a:extLst>
              <a:ext uri="{FF2B5EF4-FFF2-40B4-BE49-F238E27FC236}">
                <a16:creationId xmlns:a16="http://schemas.microsoft.com/office/drawing/2014/main" id="{47007A3D-17C5-E88E-0735-D1847F96C794}"/>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Oval 10">
            <a:extLst>
              <a:ext uri="{FF2B5EF4-FFF2-40B4-BE49-F238E27FC236}">
                <a16:creationId xmlns:a16="http://schemas.microsoft.com/office/drawing/2014/main" id="{4ACDA16E-81D8-7473-4E98-18F476F28AA9}"/>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7D726BC0-E79A-AFB9-A01D-09D351529D7E}"/>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3" name="Gambar 12">
            <a:hlinkClick r:id="rId10" action="ppaction://hlinksldjump"/>
            <a:extLst>
              <a:ext uri="{FF2B5EF4-FFF2-40B4-BE49-F238E27FC236}">
                <a16:creationId xmlns:a16="http://schemas.microsoft.com/office/drawing/2014/main" id="{C98FAB38-4D73-FD8A-86FD-B4C017E17DD8}"/>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4" name="Gambar 13">
            <a:extLst>
              <a:ext uri="{FF2B5EF4-FFF2-40B4-BE49-F238E27FC236}">
                <a16:creationId xmlns:a16="http://schemas.microsoft.com/office/drawing/2014/main" id="{286A80F7-0A29-6299-ADBA-91BCE0E8B32C}"/>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5" action="ppaction://hlinksldjump"/>
            <a:extLst>
              <a:ext uri="{FF2B5EF4-FFF2-40B4-BE49-F238E27FC236}">
                <a16:creationId xmlns:a16="http://schemas.microsoft.com/office/drawing/2014/main" id="{9A0EA4AE-7067-9DD5-0B82-D802BF2521DB}"/>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6" name="Gambar 15">
            <a:hlinkClick r:id="rId18" action="ppaction://hlinksldjump"/>
            <a:extLst>
              <a:ext uri="{FF2B5EF4-FFF2-40B4-BE49-F238E27FC236}">
                <a16:creationId xmlns:a16="http://schemas.microsoft.com/office/drawing/2014/main" id="{DEDB5D9B-EA87-5910-CD70-7AE5B4A621CB}"/>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7" name="Gambar 16">
            <a:hlinkClick r:id="rId21" action="ppaction://hlinksldjump"/>
            <a:extLst>
              <a:ext uri="{FF2B5EF4-FFF2-40B4-BE49-F238E27FC236}">
                <a16:creationId xmlns:a16="http://schemas.microsoft.com/office/drawing/2014/main" id="{34593B2B-330B-1ED8-F18C-32C248C1746D}"/>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8" name="Kotak Teks 17">
            <a:extLst>
              <a:ext uri="{FF2B5EF4-FFF2-40B4-BE49-F238E27FC236}">
                <a16:creationId xmlns:a16="http://schemas.microsoft.com/office/drawing/2014/main" id="{96256568-5B21-283D-0403-EF40CED4BE7E}"/>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9" name="Kotak Teks 18">
            <a:extLst>
              <a:ext uri="{FF2B5EF4-FFF2-40B4-BE49-F238E27FC236}">
                <a16:creationId xmlns:a16="http://schemas.microsoft.com/office/drawing/2014/main" id="{C57B9BC8-ED00-7527-601E-FD55869EB70D}"/>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0" name="Kotak Teks 19">
            <a:extLst>
              <a:ext uri="{FF2B5EF4-FFF2-40B4-BE49-F238E27FC236}">
                <a16:creationId xmlns:a16="http://schemas.microsoft.com/office/drawing/2014/main" id="{3E2B1DEF-B4C7-8CDE-7614-3962410F0CB7}"/>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854E0D75-019F-C6D8-B76E-770DE98297FC}"/>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2" name="Setengah Bingkai 21">
            <a:hlinkClick r:id="rId24" action="ppaction://hlinksldjump"/>
            <a:extLst>
              <a:ext uri="{FF2B5EF4-FFF2-40B4-BE49-F238E27FC236}">
                <a16:creationId xmlns:a16="http://schemas.microsoft.com/office/drawing/2014/main" id="{43E4980C-7E29-8007-542E-323422499593}"/>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3" name="Setengah Bingkai 22">
            <a:hlinkClick r:id="rId25" action="ppaction://hlinksldjump"/>
            <a:extLst>
              <a:ext uri="{FF2B5EF4-FFF2-40B4-BE49-F238E27FC236}">
                <a16:creationId xmlns:a16="http://schemas.microsoft.com/office/drawing/2014/main" id="{0B414520-E68B-A610-2A69-9D955C1C0E91}"/>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1" name="Persegi Panjang: Sudut Lengkung 30">
            <a:hlinkClick r:id="rId26" action="ppaction://hlinksldjump"/>
            <a:extLst>
              <a:ext uri="{FF2B5EF4-FFF2-40B4-BE49-F238E27FC236}">
                <a16:creationId xmlns:a16="http://schemas.microsoft.com/office/drawing/2014/main" id="{B1C398F3-459C-2E88-1F40-4307D968590C}"/>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2" name="Persegi Panjang: Sudut Lengkung 31">
            <a:hlinkClick r:id="rId27" action="ppaction://hlinksldjump"/>
            <a:extLst>
              <a:ext uri="{FF2B5EF4-FFF2-40B4-BE49-F238E27FC236}">
                <a16:creationId xmlns:a16="http://schemas.microsoft.com/office/drawing/2014/main" id="{A8D8E3CC-E692-4F6D-7AFC-BD98DC9C55FD}"/>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3" name="Persegi Panjang: Sudut Lengkung 32">
            <a:hlinkClick r:id="rId28" action="ppaction://hlinksldjump"/>
            <a:extLst>
              <a:ext uri="{FF2B5EF4-FFF2-40B4-BE49-F238E27FC236}">
                <a16:creationId xmlns:a16="http://schemas.microsoft.com/office/drawing/2014/main" id="{1A2F6945-D5B8-D83A-9599-9CBC98FD462D}"/>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40275655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B321B21D-5592-F2B4-CFC7-324AB98DEC41}"/>
              </a:ext>
            </a:extLst>
          </p:cNvPr>
          <p:cNvGrpSpPr/>
          <p:nvPr/>
        </p:nvGrpSpPr>
        <p:grpSpPr>
          <a:xfrm>
            <a:off x="5276747" y="-20433135"/>
            <a:ext cx="5738614" cy="41999564"/>
            <a:chOff x="5229855" y="7538116"/>
            <a:chExt cx="5738614" cy="4199956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229855" y="7538116"/>
              <a:ext cx="5738614" cy="37197146"/>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176528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pramuka memiliki banyak bentuk dan jenis. Contohnya sandi kotak, sandi angka,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hruf</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masih banyak jenis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lainnya.sandi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sering digunakan adalah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kotak,angka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huruf.</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Kotak</a:t>
              </a:r>
            </a:p>
            <a:p>
              <a:pPr algn="just"/>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1</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2</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3</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Huruf</a:t>
              </a:r>
              <a:endParaRPr lang="id-ID" sz="32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Metode dalam penggunaan sandi AN yaitu mengklasifikasikan masing-masing huruf abjad sebagai pengganti huruf lainnya. Huruf A - M digantikan oleh huruf N - Z secara berurutan. Kunci dalam membaca sandi AN, yaitu A = 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AZ</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Konsep sandi AZ tidak jauh berbeda dengan sandi AN. Sandi AZ mengganti huruf yang kita inginkan dengan huruf pasangannya (atas/bawahnya). Kunci dalam membaca sandi AZ, yaitu A = Z.</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AND</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AND cukup berbeda dengan sandi AN maupun sandi AZ. Dalam sandi ini, huruf AND berperan sebagai komponen penyusun kata. Namun, susunan huruf AND dalam kalimat pesannya tidak perlu dibaca, sehingga huruf lainnya bisa membentuk sebuah kata atau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kalimat.Contohya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ANDA KANDU ANDA DANDA DANDI SANDI NANDI = AKU ADA DI SINI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Angka</a:t>
              </a:r>
            </a:p>
            <a:p>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angka kerap disebut juga sebagai sandi nomor. Sandi angka dianggap sebagai sandi dasar dalam ilmu kepramukaan. Sesuai namanya, sandi angka menerapkan penomoran pada setiap alfabet dengan menggunakan angka. Misalnya menggunakan angka 1 untuk menggantikan huruf A, angka 2 untuk huruf B, 3 untuk huruf C, dan seterusnya hingga 25 untuk huruf Z.</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4" name="Gambar 3">
              <a:extLst>
                <a:ext uri="{FF2B5EF4-FFF2-40B4-BE49-F238E27FC236}">
                  <a16:creationId xmlns:a16="http://schemas.microsoft.com/office/drawing/2014/main" id="{9541B526-9169-52C8-5C88-D6690E539E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67070" y="13002617"/>
              <a:ext cx="4312873" cy="2335113"/>
            </a:xfrm>
            <a:prstGeom prst="rect">
              <a:avLst/>
            </a:prstGeom>
          </p:spPr>
        </p:pic>
        <p:pic>
          <p:nvPicPr>
            <p:cNvPr id="5" name="Gambar 4">
              <a:extLst>
                <a:ext uri="{FF2B5EF4-FFF2-40B4-BE49-F238E27FC236}">
                  <a16:creationId xmlns:a16="http://schemas.microsoft.com/office/drawing/2014/main" id="{B5993E2F-61D3-BAFC-CE4C-E3BCFA8B70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69957" y="18523028"/>
              <a:ext cx="4775660" cy="2687281"/>
            </a:xfrm>
            <a:prstGeom prst="rect">
              <a:avLst/>
            </a:prstGeom>
          </p:spPr>
        </p:pic>
        <p:pic>
          <p:nvPicPr>
            <p:cNvPr id="6" name="Gambar 5">
              <a:extLst>
                <a:ext uri="{FF2B5EF4-FFF2-40B4-BE49-F238E27FC236}">
                  <a16:creationId xmlns:a16="http://schemas.microsoft.com/office/drawing/2014/main" id="{545D349B-BB38-91BE-E503-D36E3E5C94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1911" y="24544246"/>
              <a:ext cx="4713706" cy="3407743"/>
            </a:xfrm>
            <a:prstGeom prst="rect">
              <a:avLst/>
            </a:prstGeom>
          </p:spPr>
        </p:pic>
        <p:pic>
          <p:nvPicPr>
            <p:cNvPr id="7" name="Gambar 6">
              <a:extLst>
                <a:ext uri="{FF2B5EF4-FFF2-40B4-BE49-F238E27FC236}">
                  <a16:creationId xmlns:a16="http://schemas.microsoft.com/office/drawing/2014/main" id="{78F0CEF6-710C-E1F1-1E0E-B3E73B34A9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9957" y="31960937"/>
              <a:ext cx="4867563" cy="936625"/>
            </a:xfrm>
            <a:prstGeom prst="rect">
              <a:avLst/>
            </a:prstGeom>
          </p:spPr>
        </p:pic>
        <p:pic>
          <p:nvPicPr>
            <p:cNvPr id="8" name="Gambar 7">
              <a:extLst>
                <a:ext uri="{FF2B5EF4-FFF2-40B4-BE49-F238E27FC236}">
                  <a16:creationId xmlns:a16="http://schemas.microsoft.com/office/drawing/2014/main" id="{CA7880A3-D085-FE4B-1465-287119CA297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69957" y="35310308"/>
              <a:ext cx="4867563" cy="7986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9" name="Persegi Panjang: Sudut Lengkung 8">
            <a:extLst>
              <a:ext uri="{FF2B5EF4-FFF2-40B4-BE49-F238E27FC236}">
                <a16:creationId xmlns:a16="http://schemas.microsoft.com/office/drawing/2014/main" id="{C0412E09-9DFD-6CBB-E606-29D353BA87B9}"/>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Oval 10">
            <a:extLst>
              <a:ext uri="{FF2B5EF4-FFF2-40B4-BE49-F238E27FC236}">
                <a16:creationId xmlns:a16="http://schemas.microsoft.com/office/drawing/2014/main" id="{C3FF12EC-AEAA-47D9-3680-04F5AD0A8195}"/>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71954B47-5E94-D18A-B205-004725E26C79}"/>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3" name="Gambar 12">
            <a:hlinkClick r:id="rId10" action="ppaction://hlinksldjump"/>
            <a:extLst>
              <a:ext uri="{FF2B5EF4-FFF2-40B4-BE49-F238E27FC236}">
                <a16:creationId xmlns:a16="http://schemas.microsoft.com/office/drawing/2014/main" id="{D44FC1B7-BD33-6CEC-36B0-6603FC82E37D}"/>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4" name="Gambar 13">
            <a:extLst>
              <a:ext uri="{FF2B5EF4-FFF2-40B4-BE49-F238E27FC236}">
                <a16:creationId xmlns:a16="http://schemas.microsoft.com/office/drawing/2014/main" id="{2F2F61A2-B82B-BC19-AE08-57F0D786C201}"/>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5" action="ppaction://hlinksldjump"/>
            <a:extLst>
              <a:ext uri="{FF2B5EF4-FFF2-40B4-BE49-F238E27FC236}">
                <a16:creationId xmlns:a16="http://schemas.microsoft.com/office/drawing/2014/main" id="{C009BBC8-9BB1-B9CA-3100-6D81C25A3142}"/>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6" name="Gambar 15">
            <a:hlinkClick r:id="rId18" action="ppaction://hlinksldjump"/>
            <a:extLst>
              <a:ext uri="{FF2B5EF4-FFF2-40B4-BE49-F238E27FC236}">
                <a16:creationId xmlns:a16="http://schemas.microsoft.com/office/drawing/2014/main" id="{0F344BB0-22B6-1743-ECA5-A9C337E5E8F7}"/>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7" name="Gambar 16">
            <a:hlinkClick r:id="rId21" action="ppaction://hlinksldjump"/>
            <a:extLst>
              <a:ext uri="{FF2B5EF4-FFF2-40B4-BE49-F238E27FC236}">
                <a16:creationId xmlns:a16="http://schemas.microsoft.com/office/drawing/2014/main" id="{1FC0F731-CAC2-6D78-5836-169C2C715ABC}"/>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8" name="Kotak Teks 17">
            <a:extLst>
              <a:ext uri="{FF2B5EF4-FFF2-40B4-BE49-F238E27FC236}">
                <a16:creationId xmlns:a16="http://schemas.microsoft.com/office/drawing/2014/main" id="{9F94130D-8DF6-8D8C-FA65-D7C47CB5D618}"/>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9" name="Kotak Teks 18">
            <a:extLst>
              <a:ext uri="{FF2B5EF4-FFF2-40B4-BE49-F238E27FC236}">
                <a16:creationId xmlns:a16="http://schemas.microsoft.com/office/drawing/2014/main" id="{F609CE77-5B7D-8A7E-E720-EFBD0092077D}"/>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0" name="Kotak Teks 19">
            <a:extLst>
              <a:ext uri="{FF2B5EF4-FFF2-40B4-BE49-F238E27FC236}">
                <a16:creationId xmlns:a16="http://schemas.microsoft.com/office/drawing/2014/main" id="{4AEF947A-D988-80D5-885F-F4C6E2A01808}"/>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83E42307-6A0C-6ABD-6FFE-5E3B0352BF5C}"/>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2" name="Setengah Bingkai 21">
            <a:hlinkClick r:id="rId24" action="ppaction://hlinksldjump"/>
            <a:extLst>
              <a:ext uri="{FF2B5EF4-FFF2-40B4-BE49-F238E27FC236}">
                <a16:creationId xmlns:a16="http://schemas.microsoft.com/office/drawing/2014/main" id="{BF0DF825-6F3D-EF56-7670-8F07B97F4949}"/>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3" name="Setengah Bingkai 22">
            <a:hlinkClick r:id="rId25" action="ppaction://hlinksldjump"/>
            <a:extLst>
              <a:ext uri="{FF2B5EF4-FFF2-40B4-BE49-F238E27FC236}">
                <a16:creationId xmlns:a16="http://schemas.microsoft.com/office/drawing/2014/main" id="{4E4E6681-6CD0-566B-E27D-177187231ECD}"/>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1" name="Persegi Panjang: Sudut Lengkung 30">
            <a:hlinkClick r:id="rId26" action="ppaction://hlinksldjump"/>
            <a:extLst>
              <a:ext uri="{FF2B5EF4-FFF2-40B4-BE49-F238E27FC236}">
                <a16:creationId xmlns:a16="http://schemas.microsoft.com/office/drawing/2014/main" id="{98DEE7E1-9CDE-F195-F5D4-1529F481A467}"/>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2" name="Persegi Panjang: Sudut Lengkung 31">
            <a:hlinkClick r:id="rId27" action="ppaction://hlinksldjump"/>
            <a:extLst>
              <a:ext uri="{FF2B5EF4-FFF2-40B4-BE49-F238E27FC236}">
                <a16:creationId xmlns:a16="http://schemas.microsoft.com/office/drawing/2014/main" id="{B5C29B16-4D50-561F-AC09-14EDCB8C4A88}"/>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3" name="Persegi Panjang: Sudut Lengkung 32">
            <a:hlinkClick r:id="rId28" action="ppaction://hlinksldjump"/>
            <a:extLst>
              <a:ext uri="{FF2B5EF4-FFF2-40B4-BE49-F238E27FC236}">
                <a16:creationId xmlns:a16="http://schemas.microsoft.com/office/drawing/2014/main" id="{11A25B73-FE60-0B2C-AA66-F48C99E292F0}"/>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4935079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B321B21D-5592-F2B4-CFC7-324AB98DEC41}"/>
              </a:ext>
            </a:extLst>
          </p:cNvPr>
          <p:cNvGrpSpPr/>
          <p:nvPr/>
        </p:nvGrpSpPr>
        <p:grpSpPr>
          <a:xfrm>
            <a:off x="5276747" y="-23668704"/>
            <a:ext cx="5738614" cy="41999564"/>
            <a:chOff x="5229855" y="7538116"/>
            <a:chExt cx="5738614" cy="4199956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229855" y="7538116"/>
              <a:ext cx="5738614" cy="37197146"/>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176528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pramuka memiliki banyak bentuk dan jenis. Contohnya sandi kotak, sandi angka,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hruf</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masih banyak jenis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lainnya.sandi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sering digunakan adalah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kotak,angka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huruf.</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Kotak</a:t>
              </a:r>
            </a:p>
            <a:p>
              <a:pPr algn="just"/>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1</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2</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3</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Huruf</a:t>
              </a:r>
              <a:endParaRPr lang="id-ID" sz="32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Metode dalam penggunaan sandi AN yaitu mengklasifikasikan masing-masing huruf abjad sebagai pengganti huruf lainnya. Huruf A - M digantikan oleh huruf N - Z secara berurutan. Kunci dalam membaca sandi AN, yaitu A = 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AZ</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Konsep sandi AZ tidak jauh berbeda dengan sandi AN. Sandi AZ mengganti huruf yang kita inginkan dengan huruf pasangannya (atas/bawahnya). Kunci dalam membaca sandi AZ, yaitu A = Z.</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AND</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AND cukup berbeda dengan sandi AN maupun sandi AZ. Dalam sandi ini, huruf AND berperan sebagai komponen penyusun kata. Namun, susunan huruf AND dalam kalimat pesannya tidak perlu dibaca, sehingga huruf lainnya bisa membentuk sebuah kata atau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kalimat.Contohya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ANDA KANDU ANDA DANDA DANDI SANDI NANDI = AKU ADA DI SINI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Angka</a:t>
              </a:r>
            </a:p>
            <a:p>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angka kerap disebut juga sebagai sandi nomor. Sandi angka dianggap sebagai sandi dasar dalam ilmu kepramukaan. Sesuai namanya, sandi angka menerapkan penomoran pada setiap alfabet dengan menggunakan angka. Misalnya menggunakan angka 1 untuk menggantikan huruf A, angka 2 untuk huruf B, 3 untuk huruf C, dan seterusnya hingga 25 untuk huruf Z.</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4" name="Gambar 3">
              <a:extLst>
                <a:ext uri="{FF2B5EF4-FFF2-40B4-BE49-F238E27FC236}">
                  <a16:creationId xmlns:a16="http://schemas.microsoft.com/office/drawing/2014/main" id="{9541B526-9169-52C8-5C88-D6690E539E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67070" y="13002617"/>
              <a:ext cx="4312873" cy="2335113"/>
            </a:xfrm>
            <a:prstGeom prst="rect">
              <a:avLst/>
            </a:prstGeom>
          </p:spPr>
        </p:pic>
        <p:pic>
          <p:nvPicPr>
            <p:cNvPr id="5" name="Gambar 4">
              <a:extLst>
                <a:ext uri="{FF2B5EF4-FFF2-40B4-BE49-F238E27FC236}">
                  <a16:creationId xmlns:a16="http://schemas.microsoft.com/office/drawing/2014/main" id="{B5993E2F-61D3-BAFC-CE4C-E3BCFA8B70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69957" y="18523028"/>
              <a:ext cx="4775660" cy="2687281"/>
            </a:xfrm>
            <a:prstGeom prst="rect">
              <a:avLst/>
            </a:prstGeom>
          </p:spPr>
        </p:pic>
        <p:pic>
          <p:nvPicPr>
            <p:cNvPr id="6" name="Gambar 5">
              <a:extLst>
                <a:ext uri="{FF2B5EF4-FFF2-40B4-BE49-F238E27FC236}">
                  <a16:creationId xmlns:a16="http://schemas.microsoft.com/office/drawing/2014/main" id="{545D349B-BB38-91BE-E503-D36E3E5C94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1911" y="24544246"/>
              <a:ext cx="4713706" cy="3407743"/>
            </a:xfrm>
            <a:prstGeom prst="rect">
              <a:avLst/>
            </a:prstGeom>
          </p:spPr>
        </p:pic>
        <p:pic>
          <p:nvPicPr>
            <p:cNvPr id="7" name="Gambar 6">
              <a:extLst>
                <a:ext uri="{FF2B5EF4-FFF2-40B4-BE49-F238E27FC236}">
                  <a16:creationId xmlns:a16="http://schemas.microsoft.com/office/drawing/2014/main" id="{78F0CEF6-710C-E1F1-1E0E-B3E73B34A9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9957" y="31960937"/>
              <a:ext cx="4867563" cy="936625"/>
            </a:xfrm>
            <a:prstGeom prst="rect">
              <a:avLst/>
            </a:prstGeom>
          </p:spPr>
        </p:pic>
        <p:pic>
          <p:nvPicPr>
            <p:cNvPr id="8" name="Gambar 7">
              <a:extLst>
                <a:ext uri="{FF2B5EF4-FFF2-40B4-BE49-F238E27FC236}">
                  <a16:creationId xmlns:a16="http://schemas.microsoft.com/office/drawing/2014/main" id="{CA7880A3-D085-FE4B-1465-287119CA297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69957" y="35310308"/>
              <a:ext cx="4867563" cy="7986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9" name="Persegi Panjang: Sudut Lengkung 8">
            <a:extLst>
              <a:ext uri="{FF2B5EF4-FFF2-40B4-BE49-F238E27FC236}">
                <a16:creationId xmlns:a16="http://schemas.microsoft.com/office/drawing/2014/main" id="{FFF2B0A7-D410-E4CC-16DA-E5A5837B1495}"/>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Oval 10">
            <a:extLst>
              <a:ext uri="{FF2B5EF4-FFF2-40B4-BE49-F238E27FC236}">
                <a16:creationId xmlns:a16="http://schemas.microsoft.com/office/drawing/2014/main" id="{C4C7CC40-509D-EB35-F8B8-EC431DD17301}"/>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B5582143-E583-1A7F-CF4E-76FC0D4163A9}"/>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3" name="Gambar 12">
            <a:hlinkClick r:id="rId10" action="ppaction://hlinksldjump"/>
            <a:extLst>
              <a:ext uri="{FF2B5EF4-FFF2-40B4-BE49-F238E27FC236}">
                <a16:creationId xmlns:a16="http://schemas.microsoft.com/office/drawing/2014/main" id="{311EB3B3-56E6-8A46-C503-5FCAA1F78B9C}"/>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4" name="Gambar 13">
            <a:extLst>
              <a:ext uri="{FF2B5EF4-FFF2-40B4-BE49-F238E27FC236}">
                <a16:creationId xmlns:a16="http://schemas.microsoft.com/office/drawing/2014/main" id="{92A42C02-186B-1E82-C47F-2A24EFAB7CA6}"/>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5" action="ppaction://hlinksldjump"/>
            <a:extLst>
              <a:ext uri="{FF2B5EF4-FFF2-40B4-BE49-F238E27FC236}">
                <a16:creationId xmlns:a16="http://schemas.microsoft.com/office/drawing/2014/main" id="{59D2F22C-52F7-E393-4167-EE8DCBB87597}"/>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6" name="Gambar 15">
            <a:hlinkClick r:id="rId18" action="ppaction://hlinksldjump"/>
            <a:extLst>
              <a:ext uri="{FF2B5EF4-FFF2-40B4-BE49-F238E27FC236}">
                <a16:creationId xmlns:a16="http://schemas.microsoft.com/office/drawing/2014/main" id="{3DAEFFA5-DCF9-9A30-B394-208632FC33CE}"/>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7" name="Gambar 16">
            <a:hlinkClick r:id="rId21" action="ppaction://hlinksldjump"/>
            <a:extLst>
              <a:ext uri="{FF2B5EF4-FFF2-40B4-BE49-F238E27FC236}">
                <a16:creationId xmlns:a16="http://schemas.microsoft.com/office/drawing/2014/main" id="{3D1B0B9C-BC65-1691-47D7-433EEE62ADDC}"/>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8" name="Kotak Teks 17">
            <a:extLst>
              <a:ext uri="{FF2B5EF4-FFF2-40B4-BE49-F238E27FC236}">
                <a16:creationId xmlns:a16="http://schemas.microsoft.com/office/drawing/2014/main" id="{03638140-3603-380E-70F3-9C521A2EA80C}"/>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9" name="Kotak Teks 18">
            <a:extLst>
              <a:ext uri="{FF2B5EF4-FFF2-40B4-BE49-F238E27FC236}">
                <a16:creationId xmlns:a16="http://schemas.microsoft.com/office/drawing/2014/main" id="{48FA9706-8ECD-A965-8CA9-EB77B23F31CC}"/>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0" name="Kotak Teks 19">
            <a:extLst>
              <a:ext uri="{FF2B5EF4-FFF2-40B4-BE49-F238E27FC236}">
                <a16:creationId xmlns:a16="http://schemas.microsoft.com/office/drawing/2014/main" id="{41B5A5A1-10A4-F052-E29D-35BE15D3172E}"/>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58D05D6F-F565-7806-FFBC-8F3FCB13C547}"/>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2" name="Setengah Bingkai 21">
            <a:hlinkClick r:id="rId24" action="ppaction://hlinksldjump"/>
            <a:extLst>
              <a:ext uri="{FF2B5EF4-FFF2-40B4-BE49-F238E27FC236}">
                <a16:creationId xmlns:a16="http://schemas.microsoft.com/office/drawing/2014/main" id="{42082A82-C351-1371-447F-4F7A767C1A76}"/>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3" name="Setengah Bingkai 22">
            <a:hlinkClick r:id="rId25" action="ppaction://hlinksldjump"/>
            <a:extLst>
              <a:ext uri="{FF2B5EF4-FFF2-40B4-BE49-F238E27FC236}">
                <a16:creationId xmlns:a16="http://schemas.microsoft.com/office/drawing/2014/main" id="{E7AD7C9C-5446-D346-881C-AF685F5C402D}"/>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1" name="Persegi Panjang: Sudut Lengkung 30">
            <a:hlinkClick r:id="rId26" action="ppaction://hlinksldjump"/>
            <a:extLst>
              <a:ext uri="{FF2B5EF4-FFF2-40B4-BE49-F238E27FC236}">
                <a16:creationId xmlns:a16="http://schemas.microsoft.com/office/drawing/2014/main" id="{4ACA10B1-81D4-70B0-5E4E-E41971BA123E}"/>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2" name="Persegi Panjang: Sudut Lengkung 31">
            <a:hlinkClick r:id="rId27" action="ppaction://hlinksldjump"/>
            <a:extLst>
              <a:ext uri="{FF2B5EF4-FFF2-40B4-BE49-F238E27FC236}">
                <a16:creationId xmlns:a16="http://schemas.microsoft.com/office/drawing/2014/main" id="{F509E142-E96B-F8A8-E448-C189ABE30975}"/>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3" name="Persegi Panjang: Sudut Lengkung 32">
            <a:hlinkClick r:id="rId28" action="ppaction://hlinksldjump"/>
            <a:extLst>
              <a:ext uri="{FF2B5EF4-FFF2-40B4-BE49-F238E27FC236}">
                <a16:creationId xmlns:a16="http://schemas.microsoft.com/office/drawing/2014/main" id="{239C81F0-AFCD-2578-D96E-290FD01AECC7}"/>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3797113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B321B21D-5592-F2B4-CFC7-324AB98DEC41}"/>
              </a:ext>
            </a:extLst>
          </p:cNvPr>
          <p:cNvGrpSpPr/>
          <p:nvPr/>
        </p:nvGrpSpPr>
        <p:grpSpPr>
          <a:xfrm>
            <a:off x="5276747" y="-27091847"/>
            <a:ext cx="5738614" cy="41999564"/>
            <a:chOff x="5229855" y="7538116"/>
            <a:chExt cx="5738614" cy="4199956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229855" y="7538116"/>
              <a:ext cx="5738614" cy="37197146"/>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176528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pramuka memiliki banyak bentuk dan jenis. Contohnya sandi kotak, sandi angka,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hruf</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masih banyak jenis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lainnya.sandi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sering digunakan adalah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kotak,angka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huruf.</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Kotak</a:t>
              </a:r>
            </a:p>
            <a:p>
              <a:pPr algn="just"/>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1</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2</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3</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Huruf</a:t>
              </a:r>
              <a:endParaRPr lang="id-ID" sz="32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Metode dalam penggunaan sandi AN yaitu mengklasifikasikan masing-masing huruf abjad sebagai pengganti huruf lainnya. Huruf A - M digantikan oleh huruf N - Z secara berurutan. Kunci dalam membaca sandi AN, yaitu A = 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AZ</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Konsep sandi AZ tidak jauh berbeda dengan sandi AN. Sandi AZ mengganti huruf yang kita inginkan dengan huruf pasangannya (atas/bawahnya). Kunci dalam membaca sandi AZ, yaitu A = Z.</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AND</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AND cukup berbeda dengan sandi AN maupun sandi AZ. Dalam sandi ini, huruf AND berperan sebagai komponen penyusun kata. Namun, susunan huruf AND dalam kalimat pesannya tidak perlu dibaca, sehingga huruf lainnya bisa membentuk sebuah kata atau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kalimat.Contohya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ANDA KANDU ANDA DANDA DANDI SANDI NANDI = AKU ADA DI SINI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Angka</a:t>
              </a:r>
            </a:p>
            <a:p>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angka kerap disebut juga sebagai sandi nomor. Sandi angka dianggap sebagai sandi dasar dalam ilmu kepramukaan. Sesuai namanya, sandi angka menerapkan penomoran pada setiap alfabet dengan menggunakan angka. Misalnya menggunakan angka 1 untuk menggantikan huruf A, angka 2 untuk huruf B, 3 untuk huruf C, dan seterusnya hingga 25 untuk huruf Z.</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4" name="Gambar 3">
              <a:extLst>
                <a:ext uri="{FF2B5EF4-FFF2-40B4-BE49-F238E27FC236}">
                  <a16:creationId xmlns:a16="http://schemas.microsoft.com/office/drawing/2014/main" id="{9541B526-9169-52C8-5C88-D6690E539E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67070" y="13002617"/>
              <a:ext cx="4312873" cy="2335113"/>
            </a:xfrm>
            <a:prstGeom prst="rect">
              <a:avLst/>
            </a:prstGeom>
          </p:spPr>
        </p:pic>
        <p:pic>
          <p:nvPicPr>
            <p:cNvPr id="5" name="Gambar 4">
              <a:extLst>
                <a:ext uri="{FF2B5EF4-FFF2-40B4-BE49-F238E27FC236}">
                  <a16:creationId xmlns:a16="http://schemas.microsoft.com/office/drawing/2014/main" id="{B5993E2F-61D3-BAFC-CE4C-E3BCFA8B70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69957" y="18523028"/>
              <a:ext cx="4775660" cy="2687281"/>
            </a:xfrm>
            <a:prstGeom prst="rect">
              <a:avLst/>
            </a:prstGeom>
          </p:spPr>
        </p:pic>
        <p:pic>
          <p:nvPicPr>
            <p:cNvPr id="6" name="Gambar 5">
              <a:extLst>
                <a:ext uri="{FF2B5EF4-FFF2-40B4-BE49-F238E27FC236}">
                  <a16:creationId xmlns:a16="http://schemas.microsoft.com/office/drawing/2014/main" id="{545D349B-BB38-91BE-E503-D36E3E5C94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1911" y="24544246"/>
              <a:ext cx="4713706" cy="3407743"/>
            </a:xfrm>
            <a:prstGeom prst="rect">
              <a:avLst/>
            </a:prstGeom>
          </p:spPr>
        </p:pic>
        <p:pic>
          <p:nvPicPr>
            <p:cNvPr id="7" name="Gambar 6">
              <a:extLst>
                <a:ext uri="{FF2B5EF4-FFF2-40B4-BE49-F238E27FC236}">
                  <a16:creationId xmlns:a16="http://schemas.microsoft.com/office/drawing/2014/main" id="{78F0CEF6-710C-E1F1-1E0E-B3E73B34A9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9957" y="31960937"/>
              <a:ext cx="4867563" cy="936625"/>
            </a:xfrm>
            <a:prstGeom prst="rect">
              <a:avLst/>
            </a:prstGeom>
          </p:spPr>
        </p:pic>
        <p:pic>
          <p:nvPicPr>
            <p:cNvPr id="8" name="Gambar 7">
              <a:extLst>
                <a:ext uri="{FF2B5EF4-FFF2-40B4-BE49-F238E27FC236}">
                  <a16:creationId xmlns:a16="http://schemas.microsoft.com/office/drawing/2014/main" id="{CA7880A3-D085-FE4B-1465-287119CA297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69957" y="35310308"/>
              <a:ext cx="4867563" cy="7986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9" name="Persegi Panjang: Sudut Lengkung 8">
            <a:extLst>
              <a:ext uri="{FF2B5EF4-FFF2-40B4-BE49-F238E27FC236}">
                <a16:creationId xmlns:a16="http://schemas.microsoft.com/office/drawing/2014/main" id="{49CDAF3C-1BA4-5EC0-A0D8-27393D638068}"/>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Oval 10">
            <a:extLst>
              <a:ext uri="{FF2B5EF4-FFF2-40B4-BE49-F238E27FC236}">
                <a16:creationId xmlns:a16="http://schemas.microsoft.com/office/drawing/2014/main" id="{7C249DD2-98E4-24ED-DB98-2239C9E84E5A}"/>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07A217E3-E130-8736-9D3B-8CA7D99A5A65}"/>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3" name="Gambar 12">
            <a:hlinkClick r:id="rId10" action="ppaction://hlinksldjump"/>
            <a:extLst>
              <a:ext uri="{FF2B5EF4-FFF2-40B4-BE49-F238E27FC236}">
                <a16:creationId xmlns:a16="http://schemas.microsoft.com/office/drawing/2014/main" id="{030C08A1-D3EF-63EE-D647-11075F35D61A}"/>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4" name="Gambar 13">
            <a:extLst>
              <a:ext uri="{FF2B5EF4-FFF2-40B4-BE49-F238E27FC236}">
                <a16:creationId xmlns:a16="http://schemas.microsoft.com/office/drawing/2014/main" id="{3896AB14-DA38-6F8F-068F-C57D3317DB72}"/>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5" action="ppaction://hlinksldjump"/>
            <a:extLst>
              <a:ext uri="{FF2B5EF4-FFF2-40B4-BE49-F238E27FC236}">
                <a16:creationId xmlns:a16="http://schemas.microsoft.com/office/drawing/2014/main" id="{03D62024-8FCF-B5CE-E0D1-2ABD488BC1D9}"/>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6" name="Gambar 15">
            <a:hlinkClick r:id="rId18" action="ppaction://hlinksldjump"/>
            <a:extLst>
              <a:ext uri="{FF2B5EF4-FFF2-40B4-BE49-F238E27FC236}">
                <a16:creationId xmlns:a16="http://schemas.microsoft.com/office/drawing/2014/main" id="{697DD446-9EBF-AAA6-0B0C-FFD63288294D}"/>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7" name="Gambar 16">
            <a:hlinkClick r:id="rId21" action="ppaction://hlinksldjump"/>
            <a:extLst>
              <a:ext uri="{FF2B5EF4-FFF2-40B4-BE49-F238E27FC236}">
                <a16:creationId xmlns:a16="http://schemas.microsoft.com/office/drawing/2014/main" id="{3A06F318-CDE8-587D-B0C1-84E492F9CBC5}"/>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8" name="Kotak Teks 17">
            <a:extLst>
              <a:ext uri="{FF2B5EF4-FFF2-40B4-BE49-F238E27FC236}">
                <a16:creationId xmlns:a16="http://schemas.microsoft.com/office/drawing/2014/main" id="{4A1E00A8-0586-2EA9-FF1F-9A4B62C9401D}"/>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9" name="Kotak Teks 18">
            <a:extLst>
              <a:ext uri="{FF2B5EF4-FFF2-40B4-BE49-F238E27FC236}">
                <a16:creationId xmlns:a16="http://schemas.microsoft.com/office/drawing/2014/main" id="{7D111873-596B-CE01-F67D-B98F7397EEFE}"/>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0" name="Kotak Teks 19">
            <a:extLst>
              <a:ext uri="{FF2B5EF4-FFF2-40B4-BE49-F238E27FC236}">
                <a16:creationId xmlns:a16="http://schemas.microsoft.com/office/drawing/2014/main" id="{CD8571B1-8436-D7A6-8B3C-09940EAA0E4D}"/>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49374F40-34CE-206B-4453-B5D63DEDA9CA}"/>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2" name="Setengah Bingkai 21">
            <a:hlinkClick r:id="rId24" action="ppaction://hlinksldjump"/>
            <a:extLst>
              <a:ext uri="{FF2B5EF4-FFF2-40B4-BE49-F238E27FC236}">
                <a16:creationId xmlns:a16="http://schemas.microsoft.com/office/drawing/2014/main" id="{19E07640-4ED1-6883-1B6A-748169C0181C}"/>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3" name="Setengah Bingkai 22">
            <a:hlinkClick r:id="rId25" action="ppaction://hlinksldjump"/>
            <a:extLst>
              <a:ext uri="{FF2B5EF4-FFF2-40B4-BE49-F238E27FC236}">
                <a16:creationId xmlns:a16="http://schemas.microsoft.com/office/drawing/2014/main" id="{B9240805-4DFB-31D7-A827-CA23CB5604D8}"/>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1" name="Persegi Panjang: Sudut Lengkung 30">
            <a:hlinkClick r:id="rId26" action="ppaction://hlinksldjump"/>
            <a:extLst>
              <a:ext uri="{FF2B5EF4-FFF2-40B4-BE49-F238E27FC236}">
                <a16:creationId xmlns:a16="http://schemas.microsoft.com/office/drawing/2014/main" id="{A42543C2-B878-32B9-490B-591A652EF450}"/>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2" name="Persegi Panjang: Sudut Lengkung 31">
            <a:hlinkClick r:id="rId27" action="ppaction://hlinksldjump"/>
            <a:extLst>
              <a:ext uri="{FF2B5EF4-FFF2-40B4-BE49-F238E27FC236}">
                <a16:creationId xmlns:a16="http://schemas.microsoft.com/office/drawing/2014/main" id="{6BF1C84A-77C8-C844-96F8-DFA1B1014998}"/>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3" name="Persegi Panjang: Sudut Lengkung 32">
            <a:hlinkClick r:id="rId28" action="ppaction://hlinksldjump"/>
            <a:extLst>
              <a:ext uri="{FF2B5EF4-FFF2-40B4-BE49-F238E27FC236}">
                <a16:creationId xmlns:a16="http://schemas.microsoft.com/office/drawing/2014/main" id="{69834BC2-BB0A-74B8-8933-072210544745}"/>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7167720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B321B21D-5592-F2B4-CFC7-324AB98DEC41}"/>
              </a:ext>
            </a:extLst>
          </p:cNvPr>
          <p:cNvGrpSpPr/>
          <p:nvPr/>
        </p:nvGrpSpPr>
        <p:grpSpPr>
          <a:xfrm>
            <a:off x="5276747" y="-32390675"/>
            <a:ext cx="5738614" cy="41999564"/>
            <a:chOff x="5229855" y="7538116"/>
            <a:chExt cx="5738614" cy="4199956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229855" y="7538116"/>
              <a:ext cx="5738614" cy="37197146"/>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176528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pramuka memiliki banyak bentuk dan jenis. Contohnya sandi kotak, sandi angka,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hruf</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masih banyak jenis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lainnya.sandi</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sering digunakan adalah sandi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kotak,angka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dan huruf.</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Kotak</a:t>
              </a:r>
            </a:p>
            <a:p>
              <a:pPr algn="just"/>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1</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2</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Kotak 3</a:t>
              </a:r>
            </a:p>
            <a:p>
              <a:pPr algn="just"/>
              <a:r>
                <a:rPr lang="id-ID" sz="2000" dirty="0">
                  <a:solidFill>
                    <a:schemeClr val="bg1">
                      <a:lumMod val="50000"/>
                    </a:schemeClr>
                  </a:solidFill>
                  <a:effectLst/>
                  <a:latin typeface="Times New Roman" panose="02020603050405020304" pitchFamily="18" charset="0"/>
                  <a:ea typeface="Times New Roman" panose="02020603050405020304" pitchFamily="18" charset="0"/>
                </a:rPr>
                <a:t>Sandi kotak 1 merupakan sandi yang terdiri atas palang-palang atau kotak dan sudut-sudut dengan kunci khusus. Penulisan sandi kotak 1 terdiri dari dua huruf alfabet dan titik dalam satu kotak. Selain itu, sandi kotak 1 terdiri dari dua jenis kotak, yaitu menyilang dan vertikal-horizontal</a:t>
              </a:r>
              <a:r>
                <a:rPr lang="id-ID" sz="2000" dirty="0">
                  <a:solidFill>
                    <a:srgbClr val="000000"/>
                  </a:solidFill>
                  <a:effectLst/>
                  <a:latin typeface="Times New Roman" panose="02020603050405020304" pitchFamily="18" charset="0"/>
                  <a:ea typeface="Times New Roman" panose="02020603050405020304" pitchFamily="18" charset="0"/>
                </a:rPr>
                <a:t>.</a:t>
              </a:r>
              <a:endParaRPr lang="id-ID" sz="2000" dirty="0">
                <a:effectLst/>
                <a:latin typeface="Times New Roman" panose="02020603050405020304" pitchFamily="18" charset="0"/>
                <a:ea typeface="Times New Roman" panose="02020603050405020304" pitchFamily="18" charset="0"/>
              </a:endParaRPr>
            </a:p>
            <a:p>
              <a:pPr algn="just"/>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                 </a:t>
              </a: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Huruf</a:t>
              </a:r>
              <a:endParaRPr lang="id-ID" sz="32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Metode dalam penggunaan sandi AN yaitu mengklasifikasikan masing-masing huruf abjad sebagai pengganti huruf lainnya. Huruf A - M digantikan oleh huruf N - Z secara berurutan. Kunci dalam membaca sandi AN, yaitu A = 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AZ</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Konsep sandi AZ tidak jauh berbeda dengan sandi AN. Sandi AZ mengganti huruf yang kita inginkan dengan huruf pasangannya (atas/bawahnya). Kunci dalam membaca sandi AZ, yaitu A = Z.</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Sandi AND</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AND cukup berbeda dengan sandi AN maupun sandi AZ. Dalam sandi ini, huruf AND berperan sebagai komponen penyusun kata. Namun, susunan huruf AND dalam kalimat pesannya tidak perlu dibaca, sehingga huruf lainnya bisa membentuk sebuah kata atau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kalimat.Contohya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ANDA KANDU ANDA DANDA DANDI SANDI NANDI = AKU ADA DI SINI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Sandi Angka</a:t>
              </a:r>
            </a:p>
            <a:p>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angka kerap disebut juga sebagai sandi nomor. Sandi angka dianggap sebagai sandi dasar dalam ilmu kepramukaan. Sesuai namanya, sandi angka menerapkan penomoran pada setiap alfabet dengan menggunakan angka. Misalnya menggunakan angka 1 untuk menggantikan huruf A, angka 2 untuk huruf B, 3 untuk huruf C, dan seterusnya hingga 25 untuk huruf Z.</a:t>
              </a:r>
            </a:p>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pic>
          <p:nvPicPr>
            <p:cNvPr id="4" name="Gambar 3">
              <a:extLst>
                <a:ext uri="{FF2B5EF4-FFF2-40B4-BE49-F238E27FC236}">
                  <a16:creationId xmlns:a16="http://schemas.microsoft.com/office/drawing/2014/main" id="{9541B526-9169-52C8-5C88-D6690E539E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67070" y="13002617"/>
              <a:ext cx="4312873" cy="2335113"/>
            </a:xfrm>
            <a:prstGeom prst="rect">
              <a:avLst/>
            </a:prstGeom>
          </p:spPr>
        </p:pic>
        <p:pic>
          <p:nvPicPr>
            <p:cNvPr id="5" name="Gambar 4">
              <a:extLst>
                <a:ext uri="{FF2B5EF4-FFF2-40B4-BE49-F238E27FC236}">
                  <a16:creationId xmlns:a16="http://schemas.microsoft.com/office/drawing/2014/main" id="{B5993E2F-61D3-BAFC-CE4C-E3BCFA8B70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69957" y="18523028"/>
              <a:ext cx="4775660" cy="2687281"/>
            </a:xfrm>
            <a:prstGeom prst="rect">
              <a:avLst/>
            </a:prstGeom>
          </p:spPr>
        </p:pic>
        <p:pic>
          <p:nvPicPr>
            <p:cNvPr id="6" name="Gambar 5">
              <a:extLst>
                <a:ext uri="{FF2B5EF4-FFF2-40B4-BE49-F238E27FC236}">
                  <a16:creationId xmlns:a16="http://schemas.microsoft.com/office/drawing/2014/main" id="{545D349B-BB38-91BE-E503-D36E3E5C94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1911" y="24544246"/>
              <a:ext cx="4713706" cy="3407743"/>
            </a:xfrm>
            <a:prstGeom prst="rect">
              <a:avLst/>
            </a:prstGeom>
          </p:spPr>
        </p:pic>
        <p:pic>
          <p:nvPicPr>
            <p:cNvPr id="7" name="Gambar 6">
              <a:extLst>
                <a:ext uri="{FF2B5EF4-FFF2-40B4-BE49-F238E27FC236}">
                  <a16:creationId xmlns:a16="http://schemas.microsoft.com/office/drawing/2014/main" id="{78F0CEF6-710C-E1F1-1E0E-B3E73B34A9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9957" y="31960937"/>
              <a:ext cx="4867563" cy="936625"/>
            </a:xfrm>
            <a:prstGeom prst="rect">
              <a:avLst/>
            </a:prstGeom>
          </p:spPr>
        </p:pic>
        <p:pic>
          <p:nvPicPr>
            <p:cNvPr id="8" name="Gambar 7">
              <a:extLst>
                <a:ext uri="{FF2B5EF4-FFF2-40B4-BE49-F238E27FC236}">
                  <a16:creationId xmlns:a16="http://schemas.microsoft.com/office/drawing/2014/main" id="{CA7880A3-D085-FE4B-1465-287119CA297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69957" y="35310308"/>
              <a:ext cx="4867563" cy="798697"/>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9" name="Persegi Panjang: Sudut Lengkung 8">
            <a:extLst>
              <a:ext uri="{FF2B5EF4-FFF2-40B4-BE49-F238E27FC236}">
                <a16:creationId xmlns:a16="http://schemas.microsoft.com/office/drawing/2014/main" id="{98DEE144-0313-779A-BE34-0E0D0F7DCCD2}"/>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Oval 10">
            <a:extLst>
              <a:ext uri="{FF2B5EF4-FFF2-40B4-BE49-F238E27FC236}">
                <a16:creationId xmlns:a16="http://schemas.microsoft.com/office/drawing/2014/main" id="{372348A4-D469-D13F-1BE4-4B268DDE7DCC}"/>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F10592AF-5D17-EF4C-D69F-9742AD16A29E}"/>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3" name="Gambar 12">
            <a:hlinkClick r:id="rId10" action="ppaction://hlinksldjump"/>
            <a:extLst>
              <a:ext uri="{FF2B5EF4-FFF2-40B4-BE49-F238E27FC236}">
                <a16:creationId xmlns:a16="http://schemas.microsoft.com/office/drawing/2014/main" id="{45437F35-FEF5-D201-D8CA-796FD6DA1535}"/>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4" name="Gambar 13">
            <a:extLst>
              <a:ext uri="{FF2B5EF4-FFF2-40B4-BE49-F238E27FC236}">
                <a16:creationId xmlns:a16="http://schemas.microsoft.com/office/drawing/2014/main" id="{33755904-D614-D20C-8A88-FA3EB19CDB71}"/>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5" name="Gambar 14">
            <a:hlinkClick r:id="rId15" action="ppaction://hlinksldjump"/>
            <a:extLst>
              <a:ext uri="{FF2B5EF4-FFF2-40B4-BE49-F238E27FC236}">
                <a16:creationId xmlns:a16="http://schemas.microsoft.com/office/drawing/2014/main" id="{472EC89E-1A09-63C6-55BB-82B0546D5E98}"/>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6" name="Gambar 15">
            <a:hlinkClick r:id="rId18" action="ppaction://hlinksldjump"/>
            <a:extLst>
              <a:ext uri="{FF2B5EF4-FFF2-40B4-BE49-F238E27FC236}">
                <a16:creationId xmlns:a16="http://schemas.microsoft.com/office/drawing/2014/main" id="{CB4E0F07-949A-298C-9773-201B0044EF81}"/>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7" name="Gambar 16">
            <a:hlinkClick r:id="rId21" action="ppaction://hlinksldjump"/>
            <a:extLst>
              <a:ext uri="{FF2B5EF4-FFF2-40B4-BE49-F238E27FC236}">
                <a16:creationId xmlns:a16="http://schemas.microsoft.com/office/drawing/2014/main" id="{82CE7557-6EBC-643E-6A83-F64CE46ABBEF}"/>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8" name="Kotak Teks 17">
            <a:extLst>
              <a:ext uri="{FF2B5EF4-FFF2-40B4-BE49-F238E27FC236}">
                <a16:creationId xmlns:a16="http://schemas.microsoft.com/office/drawing/2014/main" id="{37497E31-EFC0-106C-9850-C7496409BC4C}"/>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9" name="Kotak Teks 18">
            <a:extLst>
              <a:ext uri="{FF2B5EF4-FFF2-40B4-BE49-F238E27FC236}">
                <a16:creationId xmlns:a16="http://schemas.microsoft.com/office/drawing/2014/main" id="{9C912B3B-48B1-0AF5-1C8D-44FA3478FA0B}"/>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0" name="Kotak Teks 19">
            <a:extLst>
              <a:ext uri="{FF2B5EF4-FFF2-40B4-BE49-F238E27FC236}">
                <a16:creationId xmlns:a16="http://schemas.microsoft.com/office/drawing/2014/main" id="{F15F26DF-8975-CBCF-D3A3-5B4DD685B5B6}"/>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1" name="Kotak Teks 20">
            <a:extLst>
              <a:ext uri="{FF2B5EF4-FFF2-40B4-BE49-F238E27FC236}">
                <a16:creationId xmlns:a16="http://schemas.microsoft.com/office/drawing/2014/main" id="{B31F1249-80C2-3178-B5E7-5B3B240C3E4C}"/>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2" name="Setengah Bingkai 21">
            <a:hlinkClick r:id="rId24" action="ppaction://hlinksldjump"/>
            <a:extLst>
              <a:ext uri="{FF2B5EF4-FFF2-40B4-BE49-F238E27FC236}">
                <a16:creationId xmlns:a16="http://schemas.microsoft.com/office/drawing/2014/main" id="{F1E153EC-E8D3-1C04-FE6D-B9AEA901619F}"/>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7" name="Persegi Panjang: Sudut Lengkung 26">
            <a:hlinkClick r:id="rId25" action="ppaction://hlinksldjump"/>
            <a:extLst>
              <a:ext uri="{FF2B5EF4-FFF2-40B4-BE49-F238E27FC236}">
                <a16:creationId xmlns:a16="http://schemas.microsoft.com/office/drawing/2014/main" id="{B5EA3C58-B4A9-55CA-3B49-76A9F561BB2D}"/>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1" name="Persegi Panjang: Sudut Lengkung 30">
            <a:hlinkClick r:id="rId26" action="ppaction://hlinksldjump"/>
            <a:extLst>
              <a:ext uri="{FF2B5EF4-FFF2-40B4-BE49-F238E27FC236}">
                <a16:creationId xmlns:a16="http://schemas.microsoft.com/office/drawing/2014/main" id="{765E8C7D-5B69-02D0-75E8-DF2F447BF32B}"/>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2" name="Persegi Panjang: Sudut Lengkung 31">
            <a:hlinkClick r:id="rId27" action="ppaction://hlinksldjump"/>
            <a:extLst>
              <a:ext uri="{FF2B5EF4-FFF2-40B4-BE49-F238E27FC236}">
                <a16:creationId xmlns:a16="http://schemas.microsoft.com/office/drawing/2014/main" id="{F0F3B833-4256-6FC7-70E7-75811AF72632}"/>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9157445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3F964BC4-875B-B4F6-230B-A61E1CDBD74A}"/>
              </a:ext>
            </a:extLst>
          </p:cNvPr>
          <p:cNvSpPr/>
          <p:nvPr/>
        </p:nvSpPr>
        <p:spPr>
          <a:xfrm>
            <a:off x="-1317363" y="-2764262"/>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Kotak Teks 3">
            <a:extLst>
              <a:ext uri="{FF2B5EF4-FFF2-40B4-BE49-F238E27FC236}">
                <a16:creationId xmlns:a16="http://schemas.microsoft.com/office/drawing/2014/main" id="{2992AF3B-3F8A-AC7A-8A4C-ABFCE1757ECA}"/>
              </a:ext>
            </a:extLst>
          </p:cNvPr>
          <p:cNvSpPr txBox="1"/>
          <p:nvPr/>
        </p:nvSpPr>
        <p:spPr>
          <a:xfrm>
            <a:off x="2046574" y="67727"/>
            <a:ext cx="8557483" cy="646331"/>
          </a:xfrm>
          <a:prstGeom prst="rect">
            <a:avLst/>
          </a:prstGeom>
          <a:noFill/>
        </p:spPr>
        <p:txBody>
          <a:bodyPr wrap="square" rtlCol="0">
            <a:spAutoFit/>
          </a:bodyPr>
          <a:lstStyle/>
          <a:p>
            <a:r>
              <a:rPr lang="id-ID" sz="3600" dirty="0">
                <a:solidFill>
                  <a:schemeClr val="bg1">
                    <a:lumMod val="95000"/>
                  </a:schemeClr>
                </a:solidFill>
                <a:latin typeface="Arial Black" panose="020B0A04020102020204" pitchFamily="34" charset="0"/>
              </a:rPr>
              <a:t>Bapak Pandu Pramuka Sedunia</a:t>
            </a:r>
          </a:p>
        </p:txBody>
      </p:sp>
      <p:grpSp>
        <p:nvGrpSpPr>
          <p:cNvPr id="16" name="Grup 15">
            <a:extLst>
              <a:ext uri="{FF2B5EF4-FFF2-40B4-BE49-F238E27FC236}">
                <a16:creationId xmlns:a16="http://schemas.microsoft.com/office/drawing/2014/main" id="{643E8BD7-1F5A-4563-A6EE-EBCEE7E35A36}"/>
              </a:ext>
            </a:extLst>
          </p:cNvPr>
          <p:cNvGrpSpPr/>
          <p:nvPr/>
        </p:nvGrpSpPr>
        <p:grpSpPr>
          <a:xfrm>
            <a:off x="-12163246" y="714058"/>
            <a:ext cx="36488581" cy="4978397"/>
            <a:chOff x="210462" y="714058"/>
            <a:chExt cx="36488581" cy="4978397"/>
          </a:xfrm>
        </p:grpSpPr>
        <p:sp>
          <p:nvSpPr>
            <p:cNvPr id="15" name="Persegi Panjang: Sudut Lengkung 14">
              <a:extLst>
                <a:ext uri="{FF2B5EF4-FFF2-40B4-BE49-F238E27FC236}">
                  <a16:creationId xmlns:a16="http://schemas.microsoft.com/office/drawing/2014/main" id="{24C9B629-07C6-B85B-729E-D4D068F32613}"/>
                </a:ext>
              </a:extLst>
            </p:cNvPr>
            <p:cNvSpPr/>
            <p:nvPr/>
          </p:nvSpPr>
          <p:spPr>
            <a:xfrm>
              <a:off x="210462" y="714058"/>
              <a:ext cx="11829137" cy="4572251"/>
            </a:xfrm>
            <a:prstGeom prst="roundRect">
              <a:avLst>
                <a:gd name="adj" fmla="val 582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22" name="Kotak Teks 21">
              <a:extLst>
                <a:ext uri="{FF2B5EF4-FFF2-40B4-BE49-F238E27FC236}">
                  <a16:creationId xmlns:a16="http://schemas.microsoft.com/office/drawing/2014/main" id="{74E18F48-951C-0B35-9706-5B68F63A4DB8}"/>
                </a:ext>
              </a:extLst>
            </p:cNvPr>
            <p:cNvSpPr txBox="1"/>
            <p:nvPr/>
          </p:nvSpPr>
          <p:spPr>
            <a:xfrm>
              <a:off x="448690" y="860363"/>
              <a:ext cx="7533526" cy="4832092"/>
            </a:xfrm>
            <a:prstGeom prst="rect">
              <a:avLst/>
            </a:prstGeom>
            <a:noFill/>
          </p:spPr>
          <p:txBody>
            <a:bodyPr wrap="square" rtlCol="0">
              <a:spAutoFit/>
            </a:bodyPr>
            <a:lstStyle/>
            <a:p>
              <a:pPr algn="just"/>
              <a:r>
                <a:rPr lang="id-ID" sz="2800" dirty="0">
                  <a:solidFill>
                    <a:schemeClr val="bg2">
                      <a:lumMod val="50000"/>
                    </a:schemeClr>
                  </a:solidFill>
                  <a:latin typeface="Bahnschrift Light" panose="020B0502040204020203" pitchFamily="34" charset="0"/>
                </a:rPr>
                <a:t>Baden </a:t>
              </a:r>
              <a:r>
                <a:rPr lang="id-ID" sz="2800" dirty="0" err="1">
                  <a:solidFill>
                    <a:schemeClr val="bg2">
                      <a:lumMod val="50000"/>
                    </a:schemeClr>
                  </a:solidFill>
                  <a:latin typeface="Bahnschrift Light" panose="020B0502040204020203" pitchFamily="34" charset="0"/>
                </a:rPr>
                <a:t>Powell</a:t>
              </a:r>
              <a:r>
                <a:rPr lang="id-ID" sz="2800" dirty="0">
                  <a:solidFill>
                    <a:schemeClr val="bg2">
                      <a:lumMod val="50000"/>
                    </a:schemeClr>
                  </a:solidFill>
                  <a:latin typeface="Bahnschrift Light" panose="020B0502040204020203" pitchFamily="34" charset="0"/>
                </a:rPr>
                <a:t> merupakan tentara inggris yang berpangkat letnan jendral sekaligus penulis buku </a:t>
              </a:r>
              <a:r>
                <a:rPr lang="id-ID" sz="2800" dirty="0" err="1">
                  <a:solidFill>
                    <a:schemeClr val="bg2">
                      <a:lumMod val="50000"/>
                    </a:schemeClr>
                  </a:solidFill>
                  <a:latin typeface="Bahnschrift Light" panose="020B0502040204020203" pitchFamily="34" charset="0"/>
                </a:rPr>
                <a:t>the</a:t>
              </a:r>
              <a:r>
                <a:rPr lang="id-ID" sz="2800" dirty="0">
                  <a:solidFill>
                    <a:schemeClr val="bg2">
                      <a:lumMod val="50000"/>
                    </a:schemeClr>
                  </a:solidFill>
                  <a:latin typeface="Bahnschrift Light" panose="020B0502040204020203" pitchFamily="34" charset="0"/>
                </a:rPr>
                <a:t> Boy </a:t>
              </a:r>
              <a:r>
                <a:rPr lang="id-ID" sz="2800" dirty="0" err="1">
                  <a:solidFill>
                    <a:schemeClr val="bg2">
                      <a:lumMod val="50000"/>
                    </a:schemeClr>
                  </a:solidFill>
                  <a:latin typeface="Bahnschrift Light" panose="020B0502040204020203" pitchFamily="34" charset="0"/>
                </a:rPr>
                <a:t>Scouts</a:t>
              </a:r>
              <a:r>
                <a:rPr lang="id-ID" sz="2800" dirty="0">
                  <a:solidFill>
                    <a:schemeClr val="bg2">
                      <a:lumMod val="50000"/>
                    </a:schemeClr>
                  </a:solidFill>
                  <a:latin typeface="Bahnschrift Light" panose="020B0502040204020203" pitchFamily="34" charset="0"/>
                </a:rPr>
                <a:t> pada tahun 1908, Beliau lahir di </a:t>
              </a:r>
              <a:r>
                <a:rPr lang="id-ID" sz="2800" dirty="0" err="1">
                  <a:solidFill>
                    <a:schemeClr val="bg2">
                      <a:lumMod val="50000"/>
                    </a:schemeClr>
                  </a:solidFill>
                  <a:latin typeface="Bahnschrift Light" panose="020B0502040204020203" pitchFamily="34" charset="0"/>
                </a:rPr>
                <a:t>london</a:t>
              </a:r>
              <a:r>
                <a:rPr lang="id-ID" sz="2800" dirty="0">
                  <a:solidFill>
                    <a:schemeClr val="bg2">
                      <a:lumMod val="50000"/>
                    </a:schemeClr>
                  </a:solidFill>
                  <a:latin typeface="Bahnschrift Light" panose="020B0502040204020203" pitchFamily="34" charset="0"/>
                </a:rPr>
                <a:t> inggris pada 22 Februari 1857.Baden </a:t>
              </a:r>
              <a:r>
                <a:rPr lang="id-ID" sz="2800" dirty="0" err="1">
                  <a:solidFill>
                    <a:schemeClr val="bg2">
                      <a:lumMod val="50000"/>
                    </a:schemeClr>
                  </a:solidFill>
                  <a:latin typeface="Bahnschrift Light" panose="020B0502040204020203" pitchFamily="34" charset="0"/>
                </a:rPr>
                <a:t>Powell</a:t>
              </a:r>
              <a:r>
                <a:rPr lang="id-ID" sz="2800" dirty="0">
                  <a:solidFill>
                    <a:schemeClr val="bg2">
                      <a:lumMod val="50000"/>
                    </a:schemeClr>
                  </a:solidFill>
                  <a:latin typeface="Bahnschrift Light" panose="020B0502040204020203" pitchFamily="34" charset="0"/>
                </a:rPr>
                <a:t> berkarier didunia militer sebagai tentara Inggris selama puluhan tahun. Beliau juga berhasil menjadi pemimpin pada usia muda saat berumur 26 tahun, Beliau menduduki posisi 2 teratas pada ujian tentara.</a:t>
              </a:r>
            </a:p>
            <a:p>
              <a:endParaRPr lang="id-ID" sz="2800" dirty="0">
                <a:solidFill>
                  <a:schemeClr val="bg1">
                    <a:lumMod val="50000"/>
                  </a:schemeClr>
                </a:solidFill>
                <a:latin typeface="Bahnschrift Light" panose="020B0502040204020203" pitchFamily="34" charset="0"/>
              </a:endParaRPr>
            </a:p>
          </p:txBody>
        </p:sp>
        <p:pic>
          <p:nvPicPr>
            <p:cNvPr id="8" name="Gambar 7">
              <a:extLst>
                <a:ext uri="{FF2B5EF4-FFF2-40B4-BE49-F238E27FC236}">
                  <a16:creationId xmlns:a16="http://schemas.microsoft.com/office/drawing/2014/main" id="{AF67975E-F255-9C26-C554-D64E9677FE3C}"/>
                </a:ext>
              </a:extLst>
            </p:cNvPr>
            <p:cNvPicPr>
              <a:picLocks noChangeAspect="1"/>
            </p:cNvPicPr>
            <p:nvPr/>
          </p:nvPicPr>
          <p:blipFill rotWithShape="1">
            <a:blip r:embed="rId4"/>
            <a:srcRect l="37500" t="19837" r="38154" b="25063"/>
            <a:stretch/>
          </p:blipFill>
          <p:spPr>
            <a:xfrm>
              <a:off x="8398752" y="969703"/>
              <a:ext cx="3247895" cy="4134769"/>
            </a:xfrm>
            <a:prstGeom prst="rect">
              <a:avLst/>
            </a:prstGeom>
          </p:spPr>
        </p:pic>
        <p:sp>
          <p:nvSpPr>
            <p:cNvPr id="3" name="Persegi Panjang: Sudut Lengkung 2">
              <a:extLst>
                <a:ext uri="{FF2B5EF4-FFF2-40B4-BE49-F238E27FC236}">
                  <a16:creationId xmlns:a16="http://schemas.microsoft.com/office/drawing/2014/main" id="{4540E86E-6A54-1DA1-9321-32D18EF52B6B}"/>
                </a:ext>
              </a:extLst>
            </p:cNvPr>
            <p:cNvSpPr/>
            <p:nvPr/>
          </p:nvSpPr>
          <p:spPr>
            <a:xfrm>
              <a:off x="12540184" y="714058"/>
              <a:ext cx="11829137" cy="4572251"/>
            </a:xfrm>
            <a:prstGeom prst="roundRect">
              <a:avLst>
                <a:gd name="adj" fmla="val 582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Kotak Teks 4">
              <a:extLst>
                <a:ext uri="{FF2B5EF4-FFF2-40B4-BE49-F238E27FC236}">
                  <a16:creationId xmlns:a16="http://schemas.microsoft.com/office/drawing/2014/main" id="{B1BA8CE4-573A-5999-6318-FCFBD05D6A6D}"/>
                </a:ext>
              </a:extLst>
            </p:cNvPr>
            <p:cNvSpPr txBox="1"/>
            <p:nvPr/>
          </p:nvSpPr>
          <p:spPr>
            <a:xfrm>
              <a:off x="12901235" y="981876"/>
              <a:ext cx="11025979" cy="3970318"/>
            </a:xfrm>
            <a:prstGeom prst="rect">
              <a:avLst/>
            </a:prstGeom>
            <a:noFill/>
          </p:spPr>
          <p:txBody>
            <a:bodyPr wrap="square" rtlCol="0">
              <a:spAutoFit/>
            </a:bodyPr>
            <a:lstStyle/>
            <a:p>
              <a:pPr algn="just"/>
              <a:r>
                <a:rPr lang="id-ID" sz="2800" dirty="0">
                  <a:solidFill>
                    <a:schemeClr val="bg2">
                      <a:lumMod val="50000"/>
                    </a:schemeClr>
                  </a:solidFill>
                </a:rPr>
                <a:t>Selama berkarier didunia militer, Baden </a:t>
              </a:r>
              <a:r>
                <a:rPr lang="id-ID" sz="2800" dirty="0" err="1">
                  <a:solidFill>
                    <a:schemeClr val="bg2">
                      <a:lumMod val="50000"/>
                    </a:schemeClr>
                  </a:solidFill>
                </a:rPr>
                <a:t>Powell</a:t>
              </a:r>
              <a:r>
                <a:rPr lang="id-ID" sz="2800" dirty="0">
                  <a:solidFill>
                    <a:schemeClr val="bg2">
                      <a:lumMod val="50000"/>
                    </a:schemeClr>
                  </a:solidFill>
                </a:rPr>
                <a:t> telah pergi </a:t>
              </a:r>
              <a:r>
                <a:rPr lang="id-ID" sz="2800" dirty="0" err="1">
                  <a:solidFill>
                    <a:schemeClr val="bg2">
                      <a:lumMod val="50000"/>
                    </a:schemeClr>
                  </a:solidFill>
                </a:rPr>
                <a:t>kebanyak</a:t>
              </a:r>
              <a:r>
                <a:rPr lang="id-ID" sz="2800" dirty="0">
                  <a:solidFill>
                    <a:schemeClr val="bg2">
                      <a:lumMod val="50000"/>
                    </a:schemeClr>
                  </a:solidFill>
                </a:rPr>
                <a:t> negara seperti Jerman, Rusia dan Austria hal ini karena ia bekerja sebagai mata-mata yang mengharuskan ia belajar mengenai kemajuan dunia teknologi dan militer terbaru saat itu. Ditahun 1910, Baden </a:t>
              </a:r>
              <a:r>
                <a:rPr lang="id-ID" sz="2800" dirty="0" err="1">
                  <a:solidFill>
                    <a:schemeClr val="bg2">
                      <a:lumMod val="50000"/>
                    </a:schemeClr>
                  </a:solidFill>
                </a:rPr>
                <a:t>Powell</a:t>
              </a:r>
              <a:r>
                <a:rPr lang="id-ID" sz="2800" dirty="0">
                  <a:solidFill>
                    <a:schemeClr val="bg2">
                      <a:lumMod val="50000"/>
                    </a:schemeClr>
                  </a:solidFill>
                </a:rPr>
                <a:t> memutuskan untuk mengundurkan diri dari Angkatan Darat Militer Inggris untuk menjadi ketua Komite Pelaksana Gerakan Kepanduan. Baden </a:t>
              </a:r>
              <a:r>
                <a:rPr lang="id-ID" sz="2800" dirty="0" err="1">
                  <a:solidFill>
                    <a:schemeClr val="bg2">
                      <a:lumMod val="50000"/>
                    </a:schemeClr>
                  </a:solidFill>
                </a:rPr>
                <a:t>Powell</a:t>
              </a:r>
              <a:r>
                <a:rPr lang="id-ID" sz="2800" dirty="0">
                  <a:solidFill>
                    <a:schemeClr val="bg2">
                      <a:lumMod val="50000"/>
                    </a:schemeClr>
                  </a:solidFill>
                </a:rPr>
                <a:t> melakukan promosi gerakan pramuka secara luas dengan melakukan perjalanan ke berbagai negara seperti Amerika Selatan, Rusia, Kanada, dan Hindia Barat.</a:t>
              </a:r>
            </a:p>
          </p:txBody>
        </p:sp>
        <p:sp>
          <p:nvSpPr>
            <p:cNvPr id="6" name="Persegi Panjang: Sudut Lengkung 5">
              <a:extLst>
                <a:ext uri="{FF2B5EF4-FFF2-40B4-BE49-F238E27FC236}">
                  <a16:creationId xmlns:a16="http://schemas.microsoft.com/office/drawing/2014/main" id="{480747CA-0572-D2E7-EE9C-3C6DD107C331}"/>
                </a:ext>
              </a:extLst>
            </p:cNvPr>
            <p:cNvSpPr/>
            <p:nvPr/>
          </p:nvSpPr>
          <p:spPr>
            <a:xfrm>
              <a:off x="24869906" y="714058"/>
              <a:ext cx="11829137" cy="4572251"/>
            </a:xfrm>
            <a:prstGeom prst="roundRect">
              <a:avLst>
                <a:gd name="adj" fmla="val 582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4BB8993A-B1A9-16CD-421D-6A869E24A3B6}"/>
                </a:ext>
              </a:extLst>
            </p:cNvPr>
            <p:cNvSpPr txBox="1"/>
            <p:nvPr/>
          </p:nvSpPr>
          <p:spPr>
            <a:xfrm>
              <a:off x="25271484" y="981876"/>
              <a:ext cx="11025979" cy="2677656"/>
            </a:xfrm>
            <a:prstGeom prst="rect">
              <a:avLst/>
            </a:prstGeom>
            <a:noFill/>
          </p:spPr>
          <p:txBody>
            <a:bodyPr wrap="square" rtlCol="0">
              <a:spAutoFit/>
            </a:bodyPr>
            <a:lstStyle/>
            <a:p>
              <a:pPr algn="just"/>
              <a:r>
                <a:rPr lang="id-ID" sz="2800" dirty="0">
                  <a:solidFill>
                    <a:schemeClr val="bg2">
                      <a:lumMod val="50000"/>
                    </a:schemeClr>
                  </a:solidFill>
                </a:rPr>
                <a:t>Selain aktif di lapangan, Baden </a:t>
              </a:r>
              <a:r>
                <a:rPr lang="id-ID" sz="2800" dirty="0" err="1">
                  <a:solidFill>
                    <a:schemeClr val="bg2">
                      <a:lumMod val="50000"/>
                    </a:schemeClr>
                  </a:solidFill>
                </a:rPr>
                <a:t>Powell</a:t>
              </a:r>
              <a:r>
                <a:rPr lang="id-ID" sz="2800" dirty="0">
                  <a:solidFill>
                    <a:schemeClr val="bg2">
                      <a:lumMod val="50000"/>
                    </a:schemeClr>
                  </a:solidFill>
                </a:rPr>
                <a:t> merupakan seorang penulis. Pada tahun 1912, Baden-</a:t>
              </a:r>
              <a:r>
                <a:rPr lang="id-ID" sz="2800" dirty="0" err="1">
                  <a:solidFill>
                    <a:schemeClr val="bg2">
                      <a:lumMod val="50000"/>
                    </a:schemeClr>
                  </a:solidFill>
                </a:rPr>
                <a:t>Powell</a:t>
              </a:r>
              <a:r>
                <a:rPr lang="id-ID" sz="2800" dirty="0">
                  <a:solidFill>
                    <a:schemeClr val="bg2">
                      <a:lumMod val="50000"/>
                    </a:schemeClr>
                  </a:solidFill>
                </a:rPr>
                <a:t> menikah dengan wanita cantik yang bernama </a:t>
              </a:r>
              <a:r>
                <a:rPr lang="id-ID" sz="2800" dirty="0" err="1">
                  <a:solidFill>
                    <a:schemeClr val="bg2">
                      <a:lumMod val="50000"/>
                    </a:schemeClr>
                  </a:solidFill>
                </a:rPr>
                <a:t>Olave</a:t>
              </a:r>
              <a:r>
                <a:rPr lang="id-ID" sz="2800" dirty="0">
                  <a:solidFill>
                    <a:schemeClr val="bg2">
                      <a:lumMod val="50000"/>
                    </a:schemeClr>
                  </a:solidFill>
                </a:rPr>
                <a:t> St. </a:t>
              </a:r>
              <a:r>
                <a:rPr lang="id-ID" sz="2800" dirty="0" err="1">
                  <a:solidFill>
                    <a:schemeClr val="bg2">
                      <a:lumMod val="50000"/>
                    </a:schemeClr>
                  </a:solidFill>
                </a:rPr>
                <a:t>Clair</a:t>
              </a:r>
              <a:r>
                <a:rPr lang="id-ID" sz="2800" dirty="0">
                  <a:solidFill>
                    <a:schemeClr val="bg2">
                      <a:lumMod val="50000"/>
                    </a:schemeClr>
                  </a:solidFill>
                </a:rPr>
                <a:t> </a:t>
              </a:r>
              <a:r>
                <a:rPr lang="id-ID" sz="2800" dirty="0" err="1">
                  <a:solidFill>
                    <a:schemeClr val="bg2">
                      <a:lumMod val="50000"/>
                    </a:schemeClr>
                  </a:solidFill>
                </a:rPr>
                <a:t>Soames</a:t>
              </a:r>
              <a:r>
                <a:rPr lang="id-ID" sz="2800" dirty="0">
                  <a:solidFill>
                    <a:schemeClr val="bg2">
                      <a:lumMod val="50000"/>
                    </a:schemeClr>
                  </a:solidFill>
                </a:rPr>
                <a:t> (Lady Baden-</a:t>
              </a:r>
              <a:r>
                <a:rPr lang="id-ID" sz="2800" dirty="0" err="1">
                  <a:solidFill>
                    <a:schemeClr val="bg2">
                      <a:lumMod val="50000"/>
                    </a:schemeClr>
                  </a:solidFill>
                </a:rPr>
                <a:t>Powell</a:t>
              </a:r>
              <a:r>
                <a:rPr lang="id-ID" sz="2800" dirty="0">
                  <a:solidFill>
                    <a:schemeClr val="bg2">
                      <a:lumMod val="50000"/>
                    </a:schemeClr>
                  </a:solidFill>
                </a:rPr>
                <a:t>) yang kemudian mereka dikaruniai 3 orang anak yaitu Peter, Heather dan Betty. Beliau menghabiskan masa tuanya di kota Nyeri, Kenya. Dan wafat di tanggal 8 Januari 1941 dan dimakamkan di pemakaman St. Peter di kota tersebut</a:t>
              </a:r>
            </a:p>
          </p:txBody>
        </p:sp>
      </p:grpSp>
      <p:sp>
        <p:nvSpPr>
          <p:cNvPr id="13" name="Setengah Bingkai 12">
            <a:extLst>
              <a:ext uri="{FF2B5EF4-FFF2-40B4-BE49-F238E27FC236}">
                <a16:creationId xmlns:a16="http://schemas.microsoft.com/office/drawing/2014/main" id="{A84E557A-004D-B70E-C550-B1FEC31495ED}"/>
              </a:ext>
            </a:extLst>
          </p:cNvPr>
          <p:cNvSpPr/>
          <p:nvPr/>
        </p:nvSpPr>
        <p:spPr>
          <a:xfrm rot="8256169">
            <a:off x="20652775" y="8294576"/>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4" name="Persegi Panjang: Sudut Lengkung 13">
            <a:extLst>
              <a:ext uri="{FF2B5EF4-FFF2-40B4-BE49-F238E27FC236}">
                <a16:creationId xmlns:a16="http://schemas.microsoft.com/office/drawing/2014/main" id="{233D7DCF-4DF4-A5CF-69F5-753996482095}"/>
              </a:ext>
            </a:extLst>
          </p:cNvPr>
          <p:cNvSpPr/>
          <p:nvPr/>
        </p:nvSpPr>
        <p:spPr>
          <a:xfrm>
            <a:off x="14102847" y="6725488"/>
            <a:ext cx="692740" cy="85361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Setengah Bingkai 11">
            <a:extLst>
              <a:ext uri="{FF2B5EF4-FFF2-40B4-BE49-F238E27FC236}">
                <a16:creationId xmlns:a16="http://schemas.microsoft.com/office/drawing/2014/main" id="{618F96D4-BB49-8971-CE6F-11172DD63D33}"/>
              </a:ext>
            </a:extLst>
          </p:cNvPr>
          <p:cNvSpPr/>
          <p:nvPr/>
        </p:nvSpPr>
        <p:spPr>
          <a:xfrm rot="8256169">
            <a:off x="14912128" y="6976031"/>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9" name="Persegi Panjang: Sudut Lengkung 8">
            <a:extLst>
              <a:ext uri="{FF2B5EF4-FFF2-40B4-BE49-F238E27FC236}">
                <a16:creationId xmlns:a16="http://schemas.microsoft.com/office/drawing/2014/main" id="{F792D6B9-7986-21C3-FE6D-E68B53A72780}"/>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7" name="Oval 16">
            <a:extLst>
              <a:ext uri="{FF2B5EF4-FFF2-40B4-BE49-F238E27FC236}">
                <a16:creationId xmlns:a16="http://schemas.microsoft.com/office/drawing/2014/main" id="{6926D4DE-3ED9-7DDA-F623-C68C03E4522C}"/>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8" name="Oval 17">
            <a:extLst>
              <a:ext uri="{FF2B5EF4-FFF2-40B4-BE49-F238E27FC236}">
                <a16:creationId xmlns:a16="http://schemas.microsoft.com/office/drawing/2014/main" id="{F4E1919F-85F2-E0FB-EB60-4B06ADF4FE2D}"/>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9" name="Gambar 18">
            <a:hlinkClick r:id="rId5" action="ppaction://hlinksldjump"/>
            <a:extLst>
              <a:ext uri="{FF2B5EF4-FFF2-40B4-BE49-F238E27FC236}">
                <a16:creationId xmlns:a16="http://schemas.microsoft.com/office/drawing/2014/main" id="{B9B08787-2E7D-F7E3-F1C7-75310F9EBE0C}"/>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20" name="Gambar 19">
            <a:hlinkClick r:id="rId8" action="ppaction://hlinksldjump"/>
            <a:extLst>
              <a:ext uri="{FF2B5EF4-FFF2-40B4-BE49-F238E27FC236}">
                <a16:creationId xmlns:a16="http://schemas.microsoft.com/office/drawing/2014/main" id="{B903A04E-E7A6-A5A9-15C9-092C73115F46}"/>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21" name="Gambar 20">
            <a:hlinkClick r:id="rId11" action="ppaction://hlinksldjump"/>
            <a:extLst>
              <a:ext uri="{FF2B5EF4-FFF2-40B4-BE49-F238E27FC236}">
                <a16:creationId xmlns:a16="http://schemas.microsoft.com/office/drawing/2014/main" id="{A0C268EB-ECE0-2F6F-4329-A5923EF20C20}"/>
              </a:ext>
            </a:extLst>
          </p:cNvPr>
          <p:cNvPicPr>
            <a:picLocks noChangeAspect="1"/>
          </p:cNvPicPr>
          <p:nvPr/>
        </p:nvPicPr>
        <p:blipFill rotWithShape="1">
          <a:blip r:embed="rId12">
            <a:duotone>
              <a:prstClr val="black"/>
              <a:schemeClr val="bg2">
                <a:lumMod val="75000"/>
                <a:tint val="45000"/>
                <a:satMod val="400000"/>
              </a:schemeClr>
            </a:duotone>
            <a:extLst>
              <a:ext uri="{BEBA8EAE-BF5A-486C-A8C5-ECC9F3942E4B}">
                <a14:imgProps xmlns:a14="http://schemas.microsoft.com/office/drawing/2010/main">
                  <a14:imgLayer r:embed="rId13">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3" name="Gambar 22">
            <a:hlinkClick r:id="rId14" action="ppaction://hlinksldjump"/>
            <a:extLst>
              <a:ext uri="{FF2B5EF4-FFF2-40B4-BE49-F238E27FC236}">
                <a16:creationId xmlns:a16="http://schemas.microsoft.com/office/drawing/2014/main" id="{69450AA8-2C07-1964-1FE3-D43D4AE51C09}"/>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4" name="Gambar 23">
            <a:hlinkClick r:id="rId17" action="ppaction://hlinksldjump"/>
            <a:extLst>
              <a:ext uri="{FF2B5EF4-FFF2-40B4-BE49-F238E27FC236}">
                <a16:creationId xmlns:a16="http://schemas.microsoft.com/office/drawing/2014/main" id="{4B1BC7DF-21CC-19F9-202B-0285769EC6B7}"/>
              </a:ext>
            </a:extLst>
          </p:cNvPr>
          <p:cNvPicPr>
            <a:picLocks noChangeAspect="1"/>
          </p:cNvPicPr>
          <p:nvPr/>
        </p:nvPicPr>
        <p:blipFill rotWithShape="1">
          <a:blip r:embed="rId18">
            <a:duotone>
              <a:prstClr val="black"/>
              <a:schemeClr val="bg2">
                <a:lumMod val="75000"/>
                <a:tint val="45000"/>
                <a:satMod val="400000"/>
              </a:schemeClr>
            </a:duotone>
            <a:extLst>
              <a:ext uri="{BEBA8EAE-BF5A-486C-A8C5-ECC9F3942E4B}">
                <a14:imgProps xmlns:a14="http://schemas.microsoft.com/office/drawing/2010/main">
                  <a14:imgLayer r:embed="rId1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5" name="Kotak Teks 24">
            <a:extLst>
              <a:ext uri="{FF2B5EF4-FFF2-40B4-BE49-F238E27FC236}">
                <a16:creationId xmlns:a16="http://schemas.microsoft.com/office/drawing/2014/main" id="{DDD54435-6072-FBD3-2CF5-CBDBBDF642FE}"/>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6" name="Kotak Teks 25">
            <a:extLst>
              <a:ext uri="{FF2B5EF4-FFF2-40B4-BE49-F238E27FC236}">
                <a16:creationId xmlns:a16="http://schemas.microsoft.com/office/drawing/2014/main" id="{2221F598-578E-F7DA-D8EF-5C61DDC6EED0}"/>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7" name="Kotak Teks 26">
            <a:extLst>
              <a:ext uri="{FF2B5EF4-FFF2-40B4-BE49-F238E27FC236}">
                <a16:creationId xmlns:a16="http://schemas.microsoft.com/office/drawing/2014/main" id="{72954E2F-572A-F590-E3A5-04B4B2C42A87}"/>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8" name="Kotak Teks 27">
            <a:extLst>
              <a:ext uri="{FF2B5EF4-FFF2-40B4-BE49-F238E27FC236}">
                <a16:creationId xmlns:a16="http://schemas.microsoft.com/office/drawing/2014/main" id="{80955577-FEB7-6399-9B1F-14D02A170A26}"/>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9" name="Persegi Panjang: Sudut Lengkung 28">
            <a:extLst>
              <a:ext uri="{FF2B5EF4-FFF2-40B4-BE49-F238E27FC236}">
                <a16:creationId xmlns:a16="http://schemas.microsoft.com/office/drawing/2014/main" id="{DCED2698-6E5B-649D-304A-5DC2DCC61A9B}"/>
              </a:ext>
            </a:extLst>
          </p:cNvPr>
          <p:cNvSpPr/>
          <p:nvPr/>
        </p:nvSpPr>
        <p:spPr>
          <a:xfrm>
            <a:off x="11250782" y="4560520"/>
            <a:ext cx="692740" cy="85361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2" name="Setengah Bingkai 31">
            <a:hlinkClick r:id="rId20" action="ppaction://hlinksldjump"/>
            <a:extLst>
              <a:ext uri="{FF2B5EF4-FFF2-40B4-BE49-F238E27FC236}">
                <a16:creationId xmlns:a16="http://schemas.microsoft.com/office/drawing/2014/main" id="{145D18F8-72B0-0F30-569B-6613E9D54BB2}"/>
              </a:ext>
            </a:extLst>
          </p:cNvPr>
          <p:cNvSpPr/>
          <p:nvPr/>
        </p:nvSpPr>
        <p:spPr>
          <a:xfrm rot="8256169">
            <a:off x="11228161" y="4717539"/>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4" name="Persegi Panjang: Sudut Lengkung 33">
            <a:extLst>
              <a:ext uri="{FF2B5EF4-FFF2-40B4-BE49-F238E27FC236}">
                <a16:creationId xmlns:a16="http://schemas.microsoft.com/office/drawing/2014/main" id="{1FDBACEB-042E-A50E-6E58-948ADE5DD815}"/>
              </a:ext>
            </a:extLst>
          </p:cNvPr>
          <p:cNvSpPr/>
          <p:nvPr/>
        </p:nvSpPr>
        <p:spPr>
          <a:xfrm>
            <a:off x="488131" y="4568838"/>
            <a:ext cx="692740" cy="85361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Setengah Bingkai 32">
            <a:hlinkClick r:id="rId11" action="ppaction://hlinksldjump"/>
            <a:extLst>
              <a:ext uri="{FF2B5EF4-FFF2-40B4-BE49-F238E27FC236}">
                <a16:creationId xmlns:a16="http://schemas.microsoft.com/office/drawing/2014/main" id="{509F8014-23BE-BD9E-D374-59B1BF9ECEC5}"/>
              </a:ext>
            </a:extLst>
          </p:cNvPr>
          <p:cNvSpPr/>
          <p:nvPr/>
        </p:nvSpPr>
        <p:spPr>
          <a:xfrm rot="19322875">
            <a:off x="701570" y="4719112"/>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33082466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BA41F995-5BCE-727F-1636-DDA2DE6B5B0D}"/>
              </a:ext>
            </a:extLst>
          </p:cNvPr>
          <p:cNvGrpSpPr/>
          <p:nvPr/>
        </p:nvGrpSpPr>
        <p:grpSpPr>
          <a:xfrm>
            <a:off x="5341117" y="920791"/>
            <a:ext cx="5738614" cy="5209119"/>
            <a:chOff x="5360293" y="7272262"/>
            <a:chExt cx="5738614" cy="5209119"/>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5209119"/>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708981"/>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Kata sandi berasal dari bahasa Sanskerta, yang artinya rahasia. Karena itu maka tulisan rahasia disebut sandi, atau tulisan-tulisan yang dirahasiakan. Artinya sandi pramuka adalah sandi rahasia yang hanya diketahui anak pramuka.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adalah sebuah cara untuk mengirim pesan rahasia di mana cuma pengirim dan penerima yang tahu isi pesannya. Karena isi pesan yang dikirim lewat sandi bersifat rahasia, maka tidak ada bentuk baku dari sandi. Hal paling penting dari sandi adalah kesepakatan antara pengirim dan penerima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D522932B-9275-A97D-FBC5-FB9C6968AB9A}"/>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54258F59-4BF1-F341-3E4B-A520E841DB4E}"/>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8AD84E2A-1B3C-07FF-BE8C-CD6E5618AF79}"/>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C6A5EA01-48D2-CD3C-E0F3-303FA535A5C1}"/>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0E3B55DA-D22A-C892-82F7-56B26769E53F}"/>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B8A397EE-E66B-BEC8-635B-A0C7FF5198D1}"/>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BF83D5EE-E9C8-05EF-9428-D45920ED3129}"/>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7BC0B899-CC86-C1C9-6B65-10E55CFBBC29}"/>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F7325941-084C-8D14-1BDD-2EC271F879BD}"/>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DDE38BF6-DF26-D9B1-C58C-3783FBC755E2}"/>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64A2631C-785B-DA42-319E-C1964174EA08}"/>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14229D4A-8F94-4E38-A836-3AB1EEC637F4}"/>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0E738B69-633E-AD3E-05D8-91AB2376B30F}"/>
              </a:ext>
            </a:extLst>
          </p:cNvPr>
          <p:cNvSpPr/>
          <p:nvPr/>
        </p:nvSpPr>
        <p:spPr>
          <a:xfrm rot="13447855">
            <a:off x="4474235" y="468309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8" name="Persegi Panjang: Sudut Lengkung 17">
            <a:hlinkClick r:id="rId20" action="ppaction://hlinksldjump"/>
            <a:extLst>
              <a:ext uri="{FF2B5EF4-FFF2-40B4-BE49-F238E27FC236}">
                <a16:creationId xmlns:a16="http://schemas.microsoft.com/office/drawing/2014/main" id="{5107D7B6-1B71-9539-62E4-71B7D983D0B2}"/>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9" name="Persegi Panjang: Sudut Lengkung 18">
            <a:hlinkClick r:id="rId21" action="ppaction://hlinksldjump"/>
            <a:extLst>
              <a:ext uri="{FF2B5EF4-FFF2-40B4-BE49-F238E27FC236}">
                <a16:creationId xmlns:a16="http://schemas.microsoft.com/office/drawing/2014/main" id="{ADD81DDB-7EB0-C2AC-7743-9FAC6FD49515}"/>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0" name="Persegi Panjang: Sudut Lengkung 19">
            <a:hlinkClick r:id="rId22" action="ppaction://hlinksldjump"/>
            <a:extLst>
              <a:ext uri="{FF2B5EF4-FFF2-40B4-BE49-F238E27FC236}">
                <a16:creationId xmlns:a16="http://schemas.microsoft.com/office/drawing/2014/main" id="{F29C7BA6-2CF1-6168-3B34-D84E1676B880}"/>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4770370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BA41F995-5BCE-727F-1636-DDA2DE6B5B0D}"/>
              </a:ext>
            </a:extLst>
          </p:cNvPr>
          <p:cNvGrpSpPr/>
          <p:nvPr/>
        </p:nvGrpSpPr>
        <p:grpSpPr>
          <a:xfrm>
            <a:off x="5341117" y="-603209"/>
            <a:ext cx="5738614" cy="5209119"/>
            <a:chOff x="5360293" y="7272262"/>
            <a:chExt cx="5738614" cy="5209119"/>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5209119"/>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4708981"/>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Kata sandi berasal dari bahasa Sanskerta, yang artinya rahasia. Karena itu maka tulisan rahasia disebut sandi, atau tulisan-tulisan yang dirahasiakan. Artinya sandi pramuka adalah sandi rahasia yang hanya diketahui anak pramuka.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adalah sebuah cara untuk mengirim pesan rahasia di mana cuma pengirim dan penerima yang tahu isi pesannya. Karena isi pesan yang dikirim lewat sandi bersifat rahasia, maka tidak ada bentuk baku dari sandi. Hal paling penting dari sandi adalah kesepakatan antara pengirim dan penerima</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7" name="Persegi Panjang: Sudut Lengkung 16">
            <a:extLst>
              <a:ext uri="{FF2B5EF4-FFF2-40B4-BE49-F238E27FC236}">
                <a16:creationId xmlns:a16="http://schemas.microsoft.com/office/drawing/2014/main" id="{1DE62657-C93D-1737-DB76-82D7F84D5A86}"/>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8" name="Oval 17">
            <a:extLst>
              <a:ext uri="{FF2B5EF4-FFF2-40B4-BE49-F238E27FC236}">
                <a16:creationId xmlns:a16="http://schemas.microsoft.com/office/drawing/2014/main" id="{7BAE0312-054F-09BB-E124-9441A7E2DCFB}"/>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9" name="Oval 18">
            <a:extLst>
              <a:ext uri="{FF2B5EF4-FFF2-40B4-BE49-F238E27FC236}">
                <a16:creationId xmlns:a16="http://schemas.microsoft.com/office/drawing/2014/main" id="{F89523BC-8844-CA5B-ACB1-D60265B30D84}"/>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20" name="Gambar 19">
            <a:hlinkClick r:id="rId5" action="ppaction://hlinksldjump"/>
            <a:extLst>
              <a:ext uri="{FF2B5EF4-FFF2-40B4-BE49-F238E27FC236}">
                <a16:creationId xmlns:a16="http://schemas.microsoft.com/office/drawing/2014/main" id="{708CC0E7-9A4B-F8A1-72F1-029D5E465261}"/>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21" name="Gambar 20">
            <a:extLst>
              <a:ext uri="{FF2B5EF4-FFF2-40B4-BE49-F238E27FC236}">
                <a16:creationId xmlns:a16="http://schemas.microsoft.com/office/drawing/2014/main" id="{BAC493BD-4109-F0DA-6A27-D8F2B52F3A18}"/>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22" name="Gambar 21">
            <a:hlinkClick r:id="rId10" action="ppaction://hlinksldjump"/>
            <a:extLst>
              <a:ext uri="{FF2B5EF4-FFF2-40B4-BE49-F238E27FC236}">
                <a16:creationId xmlns:a16="http://schemas.microsoft.com/office/drawing/2014/main" id="{4AF964D1-6492-E6F7-6E52-D30DD8CB8B2B}"/>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3" name="Gambar 22">
            <a:hlinkClick r:id="rId13" action="ppaction://hlinksldjump"/>
            <a:extLst>
              <a:ext uri="{FF2B5EF4-FFF2-40B4-BE49-F238E27FC236}">
                <a16:creationId xmlns:a16="http://schemas.microsoft.com/office/drawing/2014/main" id="{E653104D-BF03-4049-AC33-1DF343EEB443}"/>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4" name="Gambar 23">
            <a:hlinkClick r:id="rId16" action="ppaction://hlinksldjump"/>
            <a:extLst>
              <a:ext uri="{FF2B5EF4-FFF2-40B4-BE49-F238E27FC236}">
                <a16:creationId xmlns:a16="http://schemas.microsoft.com/office/drawing/2014/main" id="{B65F7975-B944-58E1-BB3C-A8ADC72A3E5C}"/>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5" name="Kotak Teks 24">
            <a:extLst>
              <a:ext uri="{FF2B5EF4-FFF2-40B4-BE49-F238E27FC236}">
                <a16:creationId xmlns:a16="http://schemas.microsoft.com/office/drawing/2014/main" id="{A7F5B04D-5A51-D820-CC12-4CC7A4FC5E31}"/>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7" name="Kotak Teks 26">
            <a:extLst>
              <a:ext uri="{FF2B5EF4-FFF2-40B4-BE49-F238E27FC236}">
                <a16:creationId xmlns:a16="http://schemas.microsoft.com/office/drawing/2014/main" id="{ED6DC597-A5B3-0F7D-59D6-EB5A9D344FD5}"/>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73E33F1F-4319-2F3C-B330-02D3585E7C25}"/>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FBACD2FA-947D-D5BE-04D5-3B30B3487C02}"/>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3" name="Setengah Bingkai 32">
            <a:hlinkClick r:id="rId19" action="ppaction://hlinksldjump"/>
            <a:extLst>
              <a:ext uri="{FF2B5EF4-FFF2-40B4-BE49-F238E27FC236}">
                <a16:creationId xmlns:a16="http://schemas.microsoft.com/office/drawing/2014/main" id="{BBDF5B05-9C57-6C97-EEBD-E6E2B8D53D53}"/>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2" name="Persegi Panjang: Sudut Lengkung 41">
            <a:hlinkClick r:id="rId19" action="ppaction://hlinksldjump"/>
            <a:extLst>
              <a:ext uri="{FF2B5EF4-FFF2-40B4-BE49-F238E27FC236}">
                <a16:creationId xmlns:a16="http://schemas.microsoft.com/office/drawing/2014/main" id="{0550F459-F838-4306-A3D8-1CBA90011169}"/>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54" name="Persegi Panjang: Sudut Lengkung 53">
            <a:hlinkClick r:id="rId20" action="ppaction://hlinksldjump"/>
            <a:extLst>
              <a:ext uri="{FF2B5EF4-FFF2-40B4-BE49-F238E27FC236}">
                <a16:creationId xmlns:a16="http://schemas.microsoft.com/office/drawing/2014/main" id="{FECD329E-85E3-45E8-0765-B56FDF81C3F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5" name="Persegi Panjang: Sudut Lengkung 54">
            <a:hlinkClick r:id="rId21" action="ppaction://hlinksldjump"/>
            <a:extLst>
              <a:ext uri="{FF2B5EF4-FFF2-40B4-BE49-F238E27FC236}">
                <a16:creationId xmlns:a16="http://schemas.microsoft.com/office/drawing/2014/main" id="{479A01AB-875A-890F-84A4-9CFA9D81FE28}"/>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5509889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7FB99C7C-1DF5-4AB1-A2F3-DC4AEC5A5822}"/>
              </a:ext>
            </a:extLst>
          </p:cNvPr>
          <p:cNvGrpSpPr/>
          <p:nvPr/>
        </p:nvGrpSpPr>
        <p:grpSpPr>
          <a:xfrm>
            <a:off x="5347517" y="706158"/>
            <a:ext cx="5738614" cy="7671332"/>
            <a:chOff x="5360293" y="7272262"/>
            <a:chExt cx="5738614" cy="767133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767133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974243" cy="7171194"/>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Awalnya, orang-orang menggunakan kode morse pada telegraf untuk memudahkan penyampaian pesan. Sebelum kehadiran kode ini, penggunaan kompas penunjuk angka dan huruf di telegraf untuk berkirim pesan dinilai tidak praktis.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Pada masa awal perkembangannya hingga pertengahan abad ke-20, kode morse yang dikirim melalui telegraf adalah media komunikasi yang jangkauannya terluas dan tercepat, dan menjadi sarana utama pengiriman berita di kantor-kantor pos di seluruh dunia hingga saat telepon menjadi populer di masyarakat.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anfaat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utama sandi morse adalah sebagai media komunikasi, terutama komunikasi dengan jarak yang berjauhan. Sampai saat ini sandi morse sering digunakan dalam keadaan darurat atau bahaya. Sinyal “SOS” akan dikirimkan menggunakan sandi morse untuk memanggil bantuan.</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8" name="Persegi Panjang: Sudut Lengkung 37">
            <a:hlinkClick r:id="rId5" action="ppaction://hlinksldjump"/>
            <a:extLst>
              <a:ext uri="{FF2B5EF4-FFF2-40B4-BE49-F238E27FC236}">
                <a16:creationId xmlns:a16="http://schemas.microsoft.com/office/drawing/2014/main" id="{E43D2AFB-6E34-DA36-6D78-8224A96B7EFD}"/>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9" name="Persegi Panjang: Sudut Lengkung 38">
            <a:hlinkClick r:id="rId6" action="ppaction://hlinksldjump"/>
            <a:extLst>
              <a:ext uri="{FF2B5EF4-FFF2-40B4-BE49-F238E27FC236}">
                <a16:creationId xmlns:a16="http://schemas.microsoft.com/office/drawing/2014/main" id="{610D3C8A-12E0-D5F8-30DE-83B45E12B6C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40" name="Persegi Panjang: Sudut Lengkung 39">
            <a:hlinkClick r:id="rId7" action="ppaction://hlinksldjump"/>
            <a:extLst>
              <a:ext uri="{FF2B5EF4-FFF2-40B4-BE49-F238E27FC236}">
                <a16:creationId xmlns:a16="http://schemas.microsoft.com/office/drawing/2014/main" id="{A3C4B49C-6CA9-06FC-CA77-C3AB41E90309}"/>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5" name="Persegi Panjang: Sudut Lengkung 4">
            <a:extLst>
              <a:ext uri="{FF2B5EF4-FFF2-40B4-BE49-F238E27FC236}">
                <a16:creationId xmlns:a16="http://schemas.microsoft.com/office/drawing/2014/main" id="{17E936A8-C4F5-3E57-B70A-A411FDC71258}"/>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3DA4219C-007F-2C17-7611-4F7ECD981FBC}"/>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8B495262-DC01-E0E7-D3F9-2B2A488DDE99}"/>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8" action="ppaction://hlinksldjump"/>
            <a:extLst>
              <a:ext uri="{FF2B5EF4-FFF2-40B4-BE49-F238E27FC236}">
                <a16:creationId xmlns:a16="http://schemas.microsoft.com/office/drawing/2014/main" id="{75B0C715-02AF-9DA7-5C9F-B56D4F888CE4}"/>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CC3EE969-E360-279E-22A5-FCD0311817F7}"/>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3" action="ppaction://hlinksldjump"/>
            <a:extLst>
              <a:ext uri="{FF2B5EF4-FFF2-40B4-BE49-F238E27FC236}">
                <a16:creationId xmlns:a16="http://schemas.microsoft.com/office/drawing/2014/main" id="{61A521F2-1EEA-39F5-72F5-9A12F59F90ED}"/>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6" action="ppaction://hlinksldjump"/>
            <a:extLst>
              <a:ext uri="{FF2B5EF4-FFF2-40B4-BE49-F238E27FC236}">
                <a16:creationId xmlns:a16="http://schemas.microsoft.com/office/drawing/2014/main" id="{5B21A2F0-F2C4-682E-755C-5F053CE120C4}"/>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9" action="ppaction://hlinksldjump"/>
            <a:extLst>
              <a:ext uri="{FF2B5EF4-FFF2-40B4-BE49-F238E27FC236}">
                <a16:creationId xmlns:a16="http://schemas.microsoft.com/office/drawing/2014/main" id="{8BD34A00-E081-29A7-2AB3-89C1B31D5806}"/>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001A35DF-FACA-B845-6A0A-E84EA8EE89C3}"/>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26BC750D-6059-36D1-9CA8-94B6E68F4DDA}"/>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DFAF1B2F-43C1-7F25-7E7C-077AB3F335CA}"/>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0871F547-07E4-3FF6-8770-274A59AB5DAE}"/>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22" action="ppaction://hlinksldjump"/>
            <a:extLst>
              <a:ext uri="{FF2B5EF4-FFF2-40B4-BE49-F238E27FC236}">
                <a16:creationId xmlns:a16="http://schemas.microsoft.com/office/drawing/2014/main" id="{715721F7-4EB5-EAF0-21A4-BCA6A8549877}"/>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42117889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7FB99C7C-1DF5-4AB1-A2F3-DC4AEC5A5822}"/>
              </a:ext>
            </a:extLst>
          </p:cNvPr>
          <p:cNvGrpSpPr/>
          <p:nvPr/>
        </p:nvGrpSpPr>
        <p:grpSpPr>
          <a:xfrm>
            <a:off x="5347517" y="-2844762"/>
            <a:ext cx="5738614" cy="7671332"/>
            <a:chOff x="5360293" y="7272262"/>
            <a:chExt cx="5738614" cy="7671332"/>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767133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974243" cy="7171194"/>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Awalnya, orang-orang menggunakan kode morse pada telegraf untuk memudahkan penyampaian pesan. Sebelum kehadiran kode ini, penggunaan kompas penunjuk angka dan huruf di telegraf untuk berkirim pesan dinilai tidak praktis.</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Pada masa awal perkembangannya hingga pertengahan abad ke-20, kode morse yang dikirim melalui telegraf adalah media komunikasi yang jangkauannya terluas dan tercepat, dan menjadi sarana utama pengiriman berita di kantor-kantor pos di seluruh dunia hingga saat telepon menjadi populer di masyarakat.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anfaat</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utama sandi morse adalah sebagai media komunikasi, terutama komunikasi dengan jarak yang berjauhan. Sampai saat ini sandi morse sering digunakan dalam keadaan darurat atau bahaya. Sinyal “SOS” akan dikirimkan menggunakan sandi morse untuk memanggil bantuan.</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7" name="Persegi Panjang: Sudut Lengkung 16">
            <a:extLst>
              <a:ext uri="{FF2B5EF4-FFF2-40B4-BE49-F238E27FC236}">
                <a16:creationId xmlns:a16="http://schemas.microsoft.com/office/drawing/2014/main" id="{BA1CD119-20D4-DBDB-0498-A67233875B05}"/>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8" name="Oval 17">
            <a:extLst>
              <a:ext uri="{FF2B5EF4-FFF2-40B4-BE49-F238E27FC236}">
                <a16:creationId xmlns:a16="http://schemas.microsoft.com/office/drawing/2014/main" id="{97A49B01-2B7D-28A0-D764-5B1A8DA9EB25}"/>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9" name="Oval 18">
            <a:extLst>
              <a:ext uri="{FF2B5EF4-FFF2-40B4-BE49-F238E27FC236}">
                <a16:creationId xmlns:a16="http://schemas.microsoft.com/office/drawing/2014/main" id="{659836E6-AB7B-D7B1-1AE4-B05A64452305}"/>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20" name="Gambar 19">
            <a:hlinkClick r:id="rId5" action="ppaction://hlinksldjump"/>
            <a:extLst>
              <a:ext uri="{FF2B5EF4-FFF2-40B4-BE49-F238E27FC236}">
                <a16:creationId xmlns:a16="http://schemas.microsoft.com/office/drawing/2014/main" id="{9AA20BE9-9E0F-E9C4-8A5E-6EC16DCF6784}"/>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21" name="Gambar 20">
            <a:extLst>
              <a:ext uri="{FF2B5EF4-FFF2-40B4-BE49-F238E27FC236}">
                <a16:creationId xmlns:a16="http://schemas.microsoft.com/office/drawing/2014/main" id="{9FCE969A-62DB-DF65-19C7-2B5613A33987}"/>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22" name="Gambar 21">
            <a:hlinkClick r:id="rId10" action="ppaction://hlinksldjump"/>
            <a:extLst>
              <a:ext uri="{FF2B5EF4-FFF2-40B4-BE49-F238E27FC236}">
                <a16:creationId xmlns:a16="http://schemas.microsoft.com/office/drawing/2014/main" id="{DC331539-5932-32C8-BF04-A96FEBCC6A7F}"/>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3" name="Gambar 22">
            <a:hlinkClick r:id="rId13" action="ppaction://hlinksldjump"/>
            <a:extLst>
              <a:ext uri="{FF2B5EF4-FFF2-40B4-BE49-F238E27FC236}">
                <a16:creationId xmlns:a16="http://schemas.microsoft.com/office/drawing/2014/main" id="{9AF3DF2B-3EED-8EFB-738E-62E4BCAB7B90}"/>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4" name="Gambar 23">
            <a:hlinkClick r:id="rId16" action="ppaction://hlinksldjump"/>
            <a:extLst>
              <a:ext uri="{FF2B5EF4-FFF2-40B4-BE49-F238E27FC236}">
                <a16:creationId xmlns:a16="http://schemas.microsoft.com/office/drawing/2014/main" id="{86BF679F-034F-A2D3-60D7-F8F3219C8C65}"/>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5" name="Kotak Teks 24">
            <a:extLst>
              <a:ext uri="{FF2B5EF4-FFF2-40B4-BE49-F238E27FC236}">
                <a16:creationId xmlns:a16="http://schemas.microsoft.com/office/drawing/2014/main" id="{B9E17500-3DFF-6BDA-5350-16F7A0BB1E15}"/>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7" name="Kotak Teks 26">
            <a:extLst>
              <a:ext uri="{FF2B5EF4-FFF2-40B4-BE49-F238E27FC236}">
                <a16:creationId xmlns:a16="http://schemas.microsoft.com/office/drawing/2014/main" id="{6332ABC5-926E-7EAA-547B-F3FB32D1CEEA}"/>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4EB594EF-B873-CAE8-AF4F-C460725BBF29}"/>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C82D2CF8-C3C8-5363-7B84-19323A66616F}"/>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3" name="Setengah Bingkai 32">
            <a:hlinkClick r:id="rId19" action="ppaction://hlinksldjump"/>
            <a:extLst>
              <a:ext uri="{FF2B5EF4-FFF2-40B4-BE49-F238E27FC236}">
                <a16:creationId xmlns:a16="http://schemas.microsoft.com/office/drawing/2014/main" id="{7E794978-4E15-81B7-7257-46F949D127C3}"/>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4" name="Persegi Panjang: Sudut Lengkung 33">
            <a:hlinkClick r:id="rId20" action="ppaction://hlinksldjump"/>
            <a:extLst>
              <a:ext uri="{FF2B5EF4-FFF2-40B4-BE49-F238E27FC236}">
                <a16:creationId xmlns:a16="http://schemas.microsoft.com/office/drawing/2014/main" id="{1F9DAE3A-B5DC-AEFB-64FE-9745DFFEFC98}"/>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5" name="Persegi Panjang: Sudut Lengkung 34">
            <a:hlinkClick r:id="rId21" action="ppaction://hlinksldjump"/>
            <a:extLst>
              <a:ext uri="{FF2B5EF4-FFF2-40B4-BE49-F238E27FC236}">
                <a16:creationId xmlns:a16="http://schemas.microsoft.com/office/drawing/2014/main" id="{A99D495F-3B54-6737-4E73-CD41CE7D890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7" name="Persegi Panjang: Sudut Lengkung 36">
            <a:hlinkClick r:id="rId19" action="ppaction://hlinksldjump"/>
            <a:extLst>
              <a:ext uri="{FF2B5EF4-FFF2-40B4-BE49-F238E27FC236}">
                <a16:creationId xmlns:a16="http://schemas.microsoft.com/office/drawing/2014/main" id="{5ECF6EE9-F984-4F91-5764-9FDA8FF36F6A}"/>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8381514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85B2968E-3AA0-632A-FE46-9ED2AA7F45A3}"/>
              </a:ext>
            </a:extLst>
          </p:cNvPr>
          <p:cNvGrpSpPr/>
          <p:nvPr/>
        </p:nvGrpSpPr>
        <p:grpSpPr>
          <a:xfrm>
            <a:off x="5342323" y="821760"/>
            <a:ext cx="5741121" cy="24731738"/>
            <a:chOff x="5360293" y="7272262"/>
            <a:chExt cx="5741121" cy="247317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21038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84023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Proses penyampaian kode dari morse dalam organisasi kepramukaan biasanya dengan bantuan peluit yang ditiup. Tujuannya untuk membedakan titik dan strip, misalnya apabila peluit ditiup pendek dan panjang dengan perbandingan 1:3 ketukan, satu ketukan untuk titik dan tiga ketukan untuk strip. Selain memakai peluit, cara menyampaikannya bisa dengan berbagai cara berikut: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Sinar, seperti senter, lampu, lilin, api dan sebagainya.</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 contohnya bendera, asap, lambaian tangan dan kedipan tangan.</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Denyut listrik, misalnya seperti kabel telegraf.</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Tulisan dengan menggunakan titik (.) dan strip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Penggunaan morse banyak dipakai untuk komunikasi radio pada kapal saat perang dunia kedua, perang Vietnam dan perang Korea. Beberapa radio amatir pada tahun 1990 masih banyak yang memakai sandi atau kode ini, hingga sekarang jika berada dalam keadaan darurat atau bencana, metode ini masih digunakan, contoh morse yang paling sering …—… yang artinya SOS.</a:t>
              </a:r>
            </a:p>
          </p:txBody>
        </p:sp>
        <p:sp>
          <p:nvSpPr>
            <p:cNvPr id="4" name="Persegi Panjang: Sudut Lengkung 3">
              <a:extLst>
                <a:ext uri="{FF2B5EF4-FFF2-40B4-BE49-F238E27FC236}">
                  <a16:creationId xmlns:a16="http://schemas.microsoft.com/office/drawing/2014/main" id="{E2C2195C-D75B-FA89-4A22-A25A0F4F411C}"/>
                </a:ext>
              </a:extLst>
            </p:cNvPr>
            <p:cNvSpPr/>
            <p:nvPr/>
          </p:nvSpPr>
          <p:spPr>
            <a:xfrm>
              <a:off x="5362800" y="16872956"/>
              <a:ext cx="5738614" cy="1513104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Kotak Teks 4">
              <a:extLst>
                <a:ext uri="{FF2B5EF4-FFF2-40B4-BE49-F238E27FC236}">
                  <a16:creationId xmlns:a16="http://schemas.microsoft.com/office/drawing/2014/main" id="{727A30A6-564B-5107-F299-6CCE62B9BCF8}"/>
                </a:ext>
              </a:extLst>
            </p:cNvPr>
            <p:cNvSpPr txBox="1"/>
            <p:nvPr/>
          </p:nvSpPr>
          <p:spPr>
            <a:xfrm>
              <a:off x="5504125" y="20616176"/>
              <a:ext cx="5426145" cy="7786747"/>
            </a:xfrm>
            <a:prstGeom prst="rect">
              <a:avLst/>
            </a:prstGeom>
            <a:noFill/>
          </p:spPr>
          <p:txBody>
            <a:bodyPr wrap="square" rtlCol="0">
              <a:spAutoFit/>
            </a:bodyPr>
            <a:lstStyle/>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bedera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bendera digunakan apabila suara peluit tidak terdengar akibat tertiup angin serta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nois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ada di lingkungan sekitar. Morse bendera disampaikan dengan cara mengibarkan bendera membentuk angka delapan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bendera di atas kepala berarti garis dan bendera di samping berarti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ttik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Tulis</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dengan teknik tulisan biasanya digunakan untuk memberikan pesan rahasia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ditulis pada sebuah bidang datar yang berisi kode morse berupa garis dan titik serta dapat juga menggunakan bentuk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absrak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seperti kambar rumput panjang dan pendek.</a:t>
              </a:r>
            </a:p>
          </p:txBody>
        </p:sp>
        <p:pic>
          <p:nvPicPr>
            <p:cNvPr id="6" name="Gambar 5">
              <a:extLst>
                <a:ext uri="{FF2B5EF4-FFF2-40B4-BE49-F238E27FC236}">
                  <a16:creationId xmlns:a16="http://schemas.microsoft.com/office/drawing/2014/main" id="{A850E9C7-19D7-C817-27E3-173270D9F55D}"/>
                </a:ext>
              </a:extLst>
            </p:cNvPr>
            <p:cNvPicPr>
              <a:picLocks noChangeAspect="1"/>
            </p:cNvPicPr>
            <p:nvPr/>
          </p:nvPicPr>
          <p:blipFill rotWithShape="1">
            <a:blip r:embed="rId5">
              <a:extLst>
                <a:ext uri="{28A0092B-C50C-407E-A947-70E740481C1C}">
                  <a14:useLocalDpi xmlns:a14="http://schemas.microsoft.com/office/drawing/2010/main" val="0"/>
                </a:ext>
              </a:extLst>
            </a:blip>
            <a:srcRect t="22254" r="727"/>
            <a:stretch/>
          </p:blipFill>
          <p:spPr bwMode="auto">
            <a:xfrm>
              <a:off x="7784071" y="17833786"/>
              <a:ext cx="3026445" cy="3059191"/>
            </a:xfrm>
            <a:prstGeom prst="rect">
              <a:avLst/>
            </a:prstGeom>
            <a:ln>
              <a:noFill/>
            </a:ln>
            <a:extLst>
              <a:ext uri="{53640926-AAD7-44D8-BBD7-CCE9431645EC}">
                <a14:shadowObscured xmlns:a14="http://schemas.microsoft.com/office/drawing/2010/main"/>
              </a:ext>
            </a:extLst>
          </p:spPr>
        </p:pic>
        <p:pic>
          <p:nvPicPr>
            <p:cNvPr id="7" name="Gambar 6">
              <a:extLst>
                <a:ext uri="{FF2B5EF4-FFF2-40B4-BE49-F238E27FC236}">
                  <a16:creationId xmlns:a16="http://schemas.microsoft.com/office/drawing/2014/main" id="{E6160014-F91C-A025-ADA5-2728EE84C4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73919" y="23214043"/>
              <a:ext cx="4911361" cy="2441795"/>
            </a:xfrm>
            <a:prstGeom prst="rect">
              <a:avLst/>
            </a:prstGeom>
          </p:spPr>
        </p:pic>
        <p:pic>
          <p:nvPicPr>
            <p:cNvPr id="8" name="Gambar 7">
              <a:extLst>
                <a:ext uri="{FF2B5EF4-FFF2-40B4-BE49-F238E27FC236}">
                  <a16:creationId xmlns:a16="http://schemas.microsoft.com/office/drawing/2014/main" id="{B7CE5F91-977F-3F00-F589-153400E4175F}"/>
                </a:ext>
              </a:extLst>
            </p:cNvPr>
            <p:cNvPicPr>
              <a:picLocks noChangeAspect="1"/>
            </p:cNvPicPr>
            <p:nvPr/>
          </p:nvPicPr>
          <p:blipFill rotWithShape="1">
            <a:blip r:embed="rId7">
              <a:extLst>
                <a:ext uri="{28A0092B-C50C-407E-A947-70E740481C1C}">
                  <a14:useLocalDpi xmlns:a14="http://schemas.microsoft.com/office/drawing/2010/main" val="0"/>
                </a:ext>
              </a:extLst>
            </a:blip>
            <a:srcRect l="1836" t="9998" r="7785" b="1980"/>
            <a:stretch/>
          </p:blipFill>
          <p:spPr>
            <a:xfrm>
              <a:off x="5816728" y="28402923"/>
              <a:ext cx="4868552" cy="3174356"/>
            </a:xfrm>
            <a:prstGeom prst="rect">
              <a:avLst/>
            </a:prstGeom>
          </p:spPr>
        </p:pic>
        <p:sp>
          <p:nvSpPr>
            <p:cNvPr id="9" name="Kotak Teks 8">
              <a:extLst>
                <a:ext uri="{FF2B5EF4-FFF2-40B4-BE49-F238E27FC236}">
                  <a16:creationId xmlns:a16="http://schemas.microsoft.com/office/drawing/2014/main" id="{761AC708-F5BE-8A59-E59B-27A63EBE4D9A}"/>
                </a:ext>
              </a:extLst>
            </p:cNvPr>
            <p:cNvSpPr txBox="1"/>
            <p:nvPr/>
          </p:nvSpPr>
          <p:spPr>
            <a:xfrm>
              <a:off x="5555626" y="17569331"/>
              <a:ext cx="2264735" cy="2862322"/>
            </a:xfrm>
            <a:prstGeom prst="rect">
              <a:avLst/>
            </a:prstGeom>
            <a:noFill/>
          </p:spPr>
          <p:txBody>
            <a:bodyPr wrap="square" rtlCol="0">
              <a:spAutoFit/>
            </a:bodyPr>
            <a:lstStyle/>
            <a:p>
              <a:r>
                <a:rPr lang="id-ID" sz="1800" b="1" dirty="0">
                  <a:solidFill>
                    <a:schemeClr val="tx1">
                      <a:lumMod val="50000"/>
                      <a:lumOff val="50000"/>
                    </a:schemeClr>
                  </a:solidFill>
                  <a:latin typeface="Times New Roman" panose="02020603050405020304" pitchFamily="18" charset="0"/>
                  <a:cs typeface="Times New Roman" panose="02020603050405020304" pitchFamily="18" charset="0"/>
                </a:rPr>
                <a:t>Morse Peluit</a:t>
              </a:r>
            </a:p>
            <a:p>
              <a:pPr algn="just"/>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Secara umum </a:t>
              </a:r>
              <a:r>
                <a:rPr lang="id-ID" sz="1800" dirty="0" err="1">
                  <a:solidFill>
                    <a:schemeClr val="tx1">
                      <a:lumMod val="50000"/>
                      <a:lumOff val="50000"/>
                    </a:schemeClr>
                  </a:solidFill>
                  <a:latin typeface="Times New Roman" panose="02020603050405020304" pitchFamily="18" charset="0"/>
                  <a:cs typeface="Times New Roman" panose="02020603050405020304" pitchFamily="18" charset="0"/>
                </a:rPr>
                <a:t>morsel</a:t>
              </a:r>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 disampaikan menggunakan peluit dengan tiupan peluit panjang sebagai setrip(-) dan peluit pendek sebagai titik (.)</a:t>
              </a:r>
            </a:p>
            <a:p>
              <a:endParaRPr lang="id-ID" dirty="0"/>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1" name="Persegi Panjang: Sudut Lengkung 10">
            <a:extLst>
              <a:ext uri="{FF2B5EF4-FFF2-40B4-BE49-F238E27FC236}">
                <a16:creationId xmlns:a16="http://schemas.microsoft.com/office/drawing/2014/main" id="{DB4148A3-496D-0A60-B5CF-6079F049E91E}"/>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B1745E03-2E1C-7B1F-8571-9C4E367BEA50}"/>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3" name="Oval 12">
            <a:extLst>
              <a:ext uri="{FF2B5EF4-FFF2-40B4-BE49-F238E27FC236}">
                <a16:creationId xmlns:a16="http://schemas.microsoft.com/office/drawing/2014/main" id="{3A720C7F-8424-DDB6-CBED-9AAB773CB959}"/>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4" name="Gambar 13">
            <a:hlinkClick r:id="rId8" action="ppaction://hlinksldjump"/>
            <a:extLst>
              <a:ext uri="{FF2B5EF4-FFF2-40B4-BE49-F238E27FC236}">
                <a16:creationId xmlns:a16="http://schemas.microsoft.com/office/drawing/2014/main" id="{2E129761-DCF2-AEC6-EA0D-121C282EB850}"/>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5" name="Gambar 14">
            <a:extLst>
              <a:ext uri="{FF2B5EF4-FFF2-40B4-BE49-F238E27FC236}">
                <a16:creationId xmlns:a16="http://schemas.microsoft.com/office/drawing/2014/main" id="{987C768E-23C7-4F8A-B8B0-4E3C89882BDB}"/>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6" name="Gambar 15">
            <a:hlinkClick r:id="rId13" action="ppaction://hlinksldjump"/>
            <a:extLst>
              <a:ext uri="{FF2B5EF4-FFF2-40B4-BE49-F238E27FC236}">
                <a16:creationId xmlns:a16="http://schemas.microsoft.com/office/drawing/2014/main" id="{7FEAB571-05DF-7C7F-4E22-ADB99E3D9088}"/>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16" action="ppaction://hlinksldjump"/>
            <a:extLst>
              <a:ext uri="{FF2B5EF4-FFF2-40B4-BE49-F238E27FC236}">
                <a16:creationId xmlns:a16="http://schemas.microsoft.com/office/drawing/2014/main" id="{B2E9CBF0-F890-16C8-C86A-4B8CA393F7BB}"/>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8" name="Gambar 17">
            <a:hlinkClick r:id="rId19" action="ppaction://hlinksldjump"/>
            <a:extLst>
              <a:ext uri="{FF2B5EF4-FFF2-40B4-BE49-F238E27FC236}">
                <a16:creationId xmlns:a16="http://schemas.microsoft.com/office/drawing/2014/main" id="{8DF68D8B-4DC2-32E9-9F8B-59C73A6CDF77}"/>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9" name="Kotak Teks 18">
            <a:extLst>
              <a:ext uri="{FF2B5EF4-FFF2-40B4-BE49-F238E27FC236}">
                <a16:creationId xmlns:a16="http://schemas.microsoft.com/office/drawing/2014/main" id="{47F35145-0A3B-8D86-5EB1-1C732499C141}"/>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0" name="Kotak Teks 19">
            <a:extLst>
              <a:ext uri="{FF2B5EF4-FFF2-40B4-BE49-F238E27FC236}">
                <a16:creationId xmlns:a16="http://schemas.microsoft.com/office/drawing/2014/main" id="{F4ACC170-7FF3-48C3-BD4B-134E4448FAA2}"/>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1" name="Kotak Teks 20">
            <a:extLst>
              <a:ext uri="{FF2B5EF4-FFF2-40B4-BE49-F238E27FC236}">
                <a16:creationId xmlns:a16="http://schemas.microsoft.com/office/drawing/2014/main" id="{626BD8AE-7868-8838-9CCC-DC595090A67F}"/>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2" name="Kotak Teks 21">
            <a:extLst>
              <a:ext uri="{FF2B5EF4-FFF2-40B4-BE49-F238E27FC236}">
                <a16:creationId xmlns:a16="http://schemas.microsoft.com/office/drawing/2014/main" id="{A9B1869D-E27A-0EB0-21C8-77CDDE99C49E}"/>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3" name="Setengah Bingkai 22">
            <a:hlinkClick r:id="rId22" action="ppaction://hlinksldjump"/>
            <a:extLst>
              <a:ext uri="{FF2B5EF4-FFF2-40B4-BE49-F238E27FC236}">
                <a16:creationId xmlns:a16="http://schemas.microsoft.com/office/drawing/2014/main" id="{721BC322-7C8A-D014-C985-4E22136A9B81}"/>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Persegi Panjang: Sudut Lengkung 23">
            <a:hlinkClick r:id="rId23" action="ppaction://hlinksldjump"/>
            <a:extLst>
              <a:ext uri="{FF2B5EF4-FFF2-40B4-BE49-F238E27FC236}">
                <a16:creationId xmlns:a16="http://schemas.microsoft.com/office/drawing/2014/main" id="{BB51B879-96CF-E6E3-CB6C-018970F5C7DC}"/>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5" name="Persegi Panjang: Sudut Lengkung 24">
            <a:hlinkClick r:id="rId24" action="ppaction://hlinksldjump"/>
            <a:extLst>
              <a:ext uri="{FF2B5EF4-FFF2-40B4-BE49-F238E27FC236}">
                <a16:creationId xmlns:a16="http://schemas.microsoft.com/office/drawing/2014/main" id="{F8DB5C3D-CEF2-FDD2-D7B2-1B28A4E5CAC9}"/>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7" name="Persegi Panjang: Sudut Lengkung 26">
            <a:hlinkClick r:id="rId25" action="ppaction://hlinksldjump"/>
            <a:extLst>
              <a:ext uri="{FF2B5EF4-FFF2-40B4-BE49-F238E27FC236}">
                <a16:creationId xmlns:a16="http://schemas.microsoft.com/office/drawing/2014/main" id="{D13F5637-13F4-429F-3B80-8226307EEC13}"/>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1563148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85B2968E-3AA0-632A-FE46-9ED2AA7F45A3}"/>
              </a:ext>
            </a:extLst>
          </p:cNvPr>
          <p:cNvGrpSpPr/>
          <p:nvPr/>
        </p:nvGrpSpPr>
        <p:grpSpPr>
          <a:xfrm>
            <a:off x="5342323" y="-1830000"/>
            <a:ext cx="5741121" cy="24731738"/>
            <a:chOff x="5360293" y="7272262"/>
            <a:chExt cx="5741121" cy="247317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21038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84023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Proses penyampaian kode dari morse dalam organisasi kepramukaan biasanya dengan bantuan peluit yang ditiup. Tujuannya untuk membedakan titik dan strip, misalnya apabila peluit ditiup pendek dan panjang dengan perbandingan 1:3 ketukan, satu ketukan untuk titik dan tiga ketukan untuk strip. Selain memakai peluit, cara menyampaikannya bisa dengan berbagai cara berikut: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Sinar, seperti senter, lampu, lilin, api dan sebagainya.</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 contohnya bendera, asap, lambaian tangan dan kedipan tangan.</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Denyut listrik, misalnya seperti kabel telegraf.</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Tulisan dengan menggunakan titik (.) dan strip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Penggunaan morse banyak dipakai untuk komunikasi radio pada kapal saat perang dunia kedua, perang Vietnam dan perang Korea. Beberapa radio amatir pada tahun 1990 masih banyak yang memakai sandi atau kode ini, hingga sekarang jika berada dalam keadaan darurat atau bencana, metode ini masih digunakan, contoh morse yang paling sering …—… yang artinya SOS.</a:t>
              </a:r>
            </a:p>
          </p:txBody>
        </p:sp>
        <p:sp>
          <p:nvSpPr>
            <p:cNvPr id="4" name="Persegi Panjang: Sudut Lengkung 3">
              <a:extLst>
                <a:ext uri="{FF2B5EF4-FFF2-40B4-BE49-F238E27FC236}">
                  <a16:creationId xmlns:a16="http://schemas.microsoft.com/office/drawing/2014/main" id="{E2C2195C-D75B-FA89-4A22-A25A0F4F411C}"/>
                </a:ext>
              </a:extLst>
            </p:cNvPr>
            <p:cNvSpPr/>
            <p:nvPr/>
          </p:nvSpPr>
          <p:spPr>
            <a:xfrm>
              <a:off x="5362800" y="16872956"/>
              <a:ext cx="5738614" cy="1513104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Kotak Teks 4">
              <a:extLst>
                <a:ext uri="{FF2B5EF4-FFF2-40B4-BE49-F238E27FC236}">
                  <a16:creationId xmlns:a16="http://schemas.microsoft.com/office/drawing/2014/main" id="{727A30A6-564B-5107-F299-6CCE62B9BCF8}"/>
                </a:ext>
              </a:extLst>
            </p:cNvPr>
            <p:cNvSpPr txBox="1"/>
            <p:nvPr/>
          </p:nvSpPr>
          <p:spPr>
            <a:xfrm>
              <a:off x="5504125" y="20616176"/>
              <a:ext cx="5426145" cy="7786747"/>
            </a:xfrm>
            <a:prstGeom prst="rect">
              <a:avLst/>
            </a:prstGeom>
            <a:noFill/>
          </p:spPr>
          <p:txBody>
            <a:bodyPr wrap="square" rtlCol="0">
              <a:spAutoFit/>
            </a:bodyPr>
            <a:lstStyle/>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bedera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bendera digunakan apabila suara peluit tidak terdengar akibat tertiup angin serta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nois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ada di lingkungan sekitar. Morse bendera disampaikan dengan cara mengibarkan bendera membentuk angka delapan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bendera di atas kepala berarti garis dan bendera di samping berarti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ttik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Tulis</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dengan teknik tulisan biasanya digunakan untuk memberikan pesan rahasia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ditulis pada sebuah bidang datar yang berisi kode morse berupa garis dan titik serta dapat juga menggunakan bentuk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absrak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seperti kambar rumput panjang dan pendek.</a:t>
              </a:r>
            </a:p>
          </p:txBody>
        </p:sp>
        <p:pic>
          <p:nvPicPr>
            <p:cNvPr id="6" name="Gambar 5">
              <a:extLst>
                <a:ext uri="{FF2B5EF4-FFF2-40B4-BE49-F238E27FC236}">
                  <a16:creationId xmlns:a16="http://schemas.microsoft.com/office/drawing/2014/main" id="{A850E9C7-19D7-C817-27E3-173270D9F55D}"/>
                </a:ext>
              </a:extLst>
            </p:cNvPr>
            <p:cNvPicPr>
              <a:picLocks noChangeAspect="1"/>
            </p:cNvPicPr>
            <p:nvPr/>
          </p:nvPicPr>
          <p:blipFill rotWithShape="1">
            <a:blip r:embed="rId5">
              <a:extLst>
                <a:ext uri="{28A0092B-C50C-407E-A947-70E740481C1C}">
                  <a14:useLocalDpi xmlns:a14="http://schemas.microsoft.com/office/drawing/2010/main" val="0"/>
                </a:ext>
              </a:extLst>
            </a:blip>
            <a:srcRect t="22254" r="727"/>
            <a:stretch/>
          </p:blipFill>
          <p:spPr bwMode="auto">
            <a:xfrm>
              <a:off x="7784071" y="17833786"/>
              <a:ext cx="3026445" cy="3059191"/>
            </a:xfrm>
            <a:prstGeom prst="rect">
              <a:avLst/>
            </a:prstGeom>
            <a:ln>
              <a:noFill/>
            </a:ln>
            <a:extLst>
              <a:ext uri="{53640926-AAD7-44D8-BBD7-CCE9431645EC}">
                <a14:shadowObscured xmlns:a14="http://schemas.microsoft.com/office/drawing/2010/main"/>
              </a:ext>
            </a:extLst>
          </p:spPr>
        </p:pic>
        <p:pic>
          <p:nvPicPr>
            <p:cNvPr id="7" name="Gambar 6">
              <a:extLst>
                <a:ext uri="{FF2B5EF4-FFF2-40B4-BE49-F238E27FC236}">
                  <a16:creationId xmlns:a16="http://schemas.microsoft.com/office/drawing/2014/main" id="{E6160014-F91C-A025-ADA5-2728EE84C4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73919" y="23214043"/>
              <a:ext cx="4911361" cy="2441795"/>
            </a:xfrm>
            <a:prstGeom prst="rect">
              <a:avLst/>
            </a:prstGeom>
          </p:spPr>
        </p:pic>
        <p:pic>
          <p:nvPicPr>
            <p:cNvPr id="8" name="Gambar 7">
              <a:extLst>
                <a:ext uri="{FF2B5EF4-FFF2-40B4-BE49-F238E27FC236}">
                  <a16:creationId xmlns:a16="http://schemas.microsoft.com/office/drawing/2014/main" id="{B7CE5F91-977F-3F00-F589-153400E4175F}"/>
                </a:ext>
              </a:extLst>
            </p:cNvPr>
            <p:cNvPicPr>
              <a:picLocks noChangeAspect="1"/>
            </p:cNvPicPr>
            <p:nvPr/>
          </p:nvPicPr>
          <p:blipFill rotWithShape="1">
            <a:blip r:embed="rId7">
              <a:extLst>
                <a:ext uri="{28A0092B-C50C-407E-A947-70E740481C1C}">
                  <a14:useLocalDpi xmlns:a14="http://schemas.microsoft.com/office/drawing/2010/main" val="0"/>
                </a:ext>
              </a:extLst>
            </a:blip>
            <a:srcRect l="1836" t="9998" r="7785" b="1980"/>
            <a:stretch/>
          </p:blipFill>
          <p:spPr>
            <a:xfrm>
              <a:off x="5816728" y="28402923"/>
              <a:ext cx="4868552" cy="3174356"/>
            </a:xfrm>
            <a:prstGeom prst="rect">
              <a:avLst/>
            </a:prstGeom>
          </p:spPr>
        </p:pic>
        <p:sp>
          <p:nvSpPr>
            <p:cNvPr id="9" name="Kotak Teks 8">
              <a:extLst>
                <a:ext uri="{FF2B5EF4-FFF2-40B4-BE49-F238E27FC236}">
                  <a16:creationId xmlns:a16="http://schemas.microsoft.com/office/drawing/2014/main" id="{761AC708-F5BE-8A59-E59B-27A63EBE4D9A}"/>
                </a:ext>
              </a:extLst>
            </p:cNvPr>
            <p:cNvSpPr txBox="1"/>
            <p:nvPr/>
          </p:nvSpPr>
          <p:spPr>
            <a:xfrm>
              <a:off x="5555626" y="17569331"/>
              <a:ext cx="2264735" cy="2862322"/>
            </a:xfrm>
            <a:prstGeom prst="rect">
              <a:avLst/>
            </a:prstGeom>
            <a:noFill/>
          </p:spPr>
          <p:txBody>
            <a:bodyPr wrap="square" rtlCol="0">
              <a:spAutoFit/>
            </a:bodyPr>
            <a:lstStyle/>
            <a:p>
              <a:r>
                <a:rPr lang="id-ID" sz="1800" b="1" dirty="0">
                  <a:solidFill>
                    <a:schemeClr val="tx1">
                      <a:lumMod val="50000"/>
                      <a:lumOff val="50000"/>
                    </a:schemeClr>
                  </a:solidFill>
                  <a:latin typeface="Times New Roman" panose="02020603050405020304" pitchFamily="18" charset="0"/>
                  <a:cs typeface="Times New Roman" panose="02020603050405020304" pitchFamily="18" charset="0"/>
                </a:rPr>
                <a:t>Morse Peluit</a:t>
              </a:r>
            </a:p>
            <a:p>
              <a:pPr algn="just"/>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Secara umum </a:t>
              </a:r>
              <a:r>
                <a:rPr lang="id-ID" sz="1800" dirty="0" err="1">
                  <a:solidFill>
                    <a:schemeClr val="tx1">
                      <a:lumMod val="50000"/>
                      <a:lumOff val="50000"/>
                    </a:schemeClr>
                  </a:solidFill>
                  <a:latin typeface="Times New Roman" panose="02020603050405020304" pitchFamily="18" charset="0"/>
                  <a:cs typeface="Times New Roman" panose="02020603050405020304" pitchFamily="18" charset="0"/>
                </a:rPr>
                <a:t>morsel</a:t>
              </a:r>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 disampaikan menggunakan peluit dengan tiupan peluit panjang sebagai setrip(-) dan peluit pendek sebagai titik (.)</a:t>
              </a:r>
            </a:p>
            <a:p>
              <a:endParaRPr lang="id-ID" dirty="0"/>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1" name="Persegi Panjang: Sudut Lengkung 10">
            <a:extLst>
              <a:ext uri="{FF2B5EF4-FFF2-40B4-BE49-F238E27FC236}">
                <a16:creationId xmlns:a16="http://schemas.microsoft.com/office/drawing/2014/main" id="{B9D15CC1-DEAC-240A-C43C-085733FC58F1}"/>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522A8216-B979-9862-0BF6-83CFFE999C29}"/>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3" name="Oval 12">
            <a:extLst>
              <a:ext uri="{FF2B5EF4-FFF2-40B4-BE49-F238E27FC236}">
                <a16:creationId xmlns:a16="http://schemas.microsoft.com/office/drawing/2014/main" id="{A5AA15B5-87E9-3875-40CD-735C35F3FF6B}"/>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4" name="Gambar 13">
            <a:hlinkClick r:id="rId8" action="ppaction://hlinksldjump"/>
            <a:extLst>
              <a:ext uri="{FF2B5EF4-FFF2-40B4-BE49-F238E27FC236}">
                <a16:creationId xmlns:a16="http://schemas.microsoft.com/office/drawing/2014/main" id="{B70A2928-D731-57E7-CE50-9CA13A433B0F}"/>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5" name="Gambar 14">
            <a:extLst>
              <a:ext uri="{FF2B5EF4-FFF2-40B4-BE49-F238E27FC236}">
                <a16:creationId xmlns:a16="http://schemas.microsoft.com/office/drawing/2014/main" id="{7ACE4CB2-9E82-A345-06DD-96FC817FAEA7}"/>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6" name="Gambar 15">
            <a:hlinkClick r:id="rId13" action="ppaction://hlinksldjump"/>
            <a:extLst>
              <a:ext uri="{FF2B5EF4-FFF2-40B4-BE49-F238E27FC236}">
                <a16:creationId xmlns:a16="http://schemas.microsoft.com/office/drawing/2014/main" id="{62DFBA0D-E8C9-BFF9-CB40-DFF0BD5D0D74}"/>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16" action="ppaction://hlinksldjump"/>
            <a:extLst>
              <a:ext uri="{FF2B5EF4-FFF2-40B4-BE49-F238E27FC236}">
                <a16:creationId xmlns:a16="http://schemas.microsoft.com/office/drawing/2014/main" id="{63404FFF-46EE-FF80-EDE8-D7BB53DE4FAF}"/>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8" name="Gambar 17">
            <a:hlinkClick r:id="rId19" action="ppaction://hlinksldjump"/>
            <a:extLst>
              <a:ext uri="{FF2B5EF4-FFF2-40B4-BE49-F238E27FC236}">
                <a16:creationId xmlns:a16="http://schemas.microsoft.com/office/drawing/2014/main" id="{F4F5BD34-6915-3632-EBB9-6FFCB236B0A9}"/>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9" name="Kotak Teks 18">
            <a:extLst>
              <a:ext uri="{FF2B5EF4-FFF2-40B4-BE49-F238E27FC236}">
                <a16:creationId xmlns:a16="http://schemas.microsoft.com/office/drawing/2014/main" id="{3C9FAE98-9B00-09AA-A6C0-C2B7A7AA74AC}"/>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3" name="Kotak Teks 22">
            <a:extLst>
              <a:ext uri="{FF2B5EF4-FFF2-40B4-BE49-F238E27FC236}">
                <a16:creationId xmlns:a16="http://schemas.microsoft.com/office/drawing/2014/main" id="{A4B9EF82-430A-4606-0C47-9B1101F98E82}"/>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4" name="Kotak Teks 23">
            <a:extLst>
              <a:ext uri="{FF2B5EF4-FFF2-40B4-BE49-F238E27FC236}">
                <a16:creationId xmlns:a16="http://schemas.microsoft.com/office/drawing/2014/main" id="{C160B962-3BE9-CD9E-2625-597CDFBC1745}"/>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5" name="Kotak Teks 24">
            <a:extLst>
              <a:ext uri="{FF2B5EF4-FFF2-40B4-BE49-F238E27FC236}">
                <a16:creationId xmlns:a16="http://schemas.microsoft.com/office/drawing/2014/main" id="{0BE43276-991A-12E4-2F1C-CB5A6AEDFEF4}"/>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7" name="Setengah Bingkai 26">
            <a:hlinkClick r:id="rId22" action="ppaction://hlinksldjump"/>
            <a:extLst>
              <a:ext uri="{FF2B5EF4-FFF2-40B4-BE49-F238E27FC236}">
                <a16:creationId xmlns:a16="http://schemas.microsoft.com/office/drawing/2014/main" id="{1AFF8DB9-36D6-8785-DE83-BBA2E8DD7578}"/>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1" name="Setengah Bingkai 30">
            <a:hlinkClick r:id="rId23" action="ppaction://hlinksldjump"/>
            <a:extLst>
              <a:ext uri="{FF2B5EF4-FFF2-40B4-BE49-F238E27FC236}">
                <a16:creationId xmlns:a16="http://schemas.microsoft.com/office/drawing/2014/main" id="{B51BEDFD-28DE-DE7E-28B4-A1D080446F8D}"/>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2" name="Persegi Panjang: Sudut Lengkung 31">
            <a:hlinkClick r:id="rId24" action="ppaction://hlinksldjump"/>
            <a:extLst>
              <a:ext uri="{FF2B5EF4-FFF2-40B4-BE49-F238E27FC236}">
                <a16:creationId xmlns:a16="http://schemas.microsoft.com/office/drawing/2014/main" id="{E8422C64-35F4-CFFA-71B8-4623634A9EA4}"/>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3" name="Persegi Panjang: Sudut Lengkung 32">
            <a:hlinkClick r:id="rId22" action="ppaction://hlinksldjump"/>
            <a:extLst>
              <a:ext uri="{FF2B5EF4-FFF2-40B4-BE49-F238E27FC236}">
                <a16:creationId xmlns:a16="http://schemas.microsoft.com/office/drawing/2014/main" id="{2E4E75CE-9E8B-F516-9205-F79371F09462}"/>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4" name="Persegi Panjang: Sudut Lengkung 33">
            <a:hlinkClick r:id="rId25" action="ppaction://hlinksldjump"/>
            <a:extLst>
              <a:ext uri="{FF2B5EF4-FFF2-40B4-BE49-F238E27FC236}">
                <a16:creationId xmlns:a16="http://schemas.microsoft.com/office/drawing/2014/main" id="{87D2D250-9D28-A1BE-7C53-6F6B73A8B41D}"/>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8092418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85B2968E-3AA0-632A-FE46-9ED2AA7F45A3}"/>
              </a:ext>
            </a:extLst>
          </p:cNvPr>
          <p:cNvGrpSpPr/>
          <p:nvPr/>
        </p:nvGrpSpPr>
        <p:grpSpPr>
          <a:xfrm>
            <a:off x="5342323" y="-4786560"/>
            <a:ext cx="5741121" cy="24731738"/>
            <a:chOff x="5360293" y="7272262"/>
            <a:chExt cx="5741121" cy="247317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21038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84023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Proses penyampaian kode dari morse dalam organisasi kepramukaan biasanya dengan bantuan peluit yang ditiup. Tujuannya untuk membedakan titik dan strip, misalnya apabila peluit ditiup pendek dan panjang dengan perbandingan 1:3 ketukan, satu ketukan untuk titik dan tiga ketukan untuk strip. Selain memakai peluit, cara menyampaikannya bisa dengan berbagai cara berikut: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Sinar, seperti senter, lampu, lilin, api dan sebagainya.</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 contohnya bendera, asap, lambaian tangan dan kedipan tangan.</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Denyut listrik, misalnya seperti kabel telegraf.</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Tulisan dengan menggunakan titik (.) dan strip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Penggunaan morse banyak dipakai untuk komunikasi radio pada kapal saat perang dunia kedua, perang Vietnam dan perang Korea. Beberapa radio amatir pada tahun 1990 masih banyak yang memakai sandi atau kode ini, hingga sekarang jika berada dalam keadaan darurat atau bencana, metode ini masih digunakan, contoh morse yang paling sering …—… yang artinya SOS.</a:t>
              </a:r>
            </a:p>
          </p:txBody>
        </p:sp>
        <p:sp>
          <p:nvSpPr>
            <p:cNvPr id="4" name="Persegi Panjang: Sudut Lengkung 3">
              <a:extLst>
                <a:ext uri="{FF2B5EF4-FFF2-40B4-BE49-F238E27FC236}">
                  <a16:creationId xmlns:a16="http://schemas.microsoft.com/office/drawing/2014/main" id="{E2C2195C-D75B-FA89-4A22-A25A0F4F411C}"/>
                </a:ext>
              </a:extLst>
            </p:cNvPr>
            <p:cNvSpPr/>
            <p:nvPr/>
          </p:nvSpPr>
          <p:spPr>
            <a:xfrm>
              <a:off x="5362800" y="16872956"/>
              <a:ext cx="5738614" cy="1513104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Kotak Teks 4">
              <a:extLst>
                <a:ext uri="{FF2B5EF4-FFF2-40B4-BE49-F238E27FC236}">
                  <a16:creationId xmlns:a16="http://schemas.microsoft.com/office/drawing/2014/main" id="{727A30A6-564B-5107-F299-6CCE62B9BCF8}"/>
                </a:ext>
              </a:extLst>
            </p:cNvPr>
            <p:cNvSpPr txBox="1"/>
            <p:nvPr/>
          </p:nvSpPr>
          <p:spPr>
            <a:xfrm>
              <a:off x="5504125" y="20616176"/>
              <a:ext cx="5426145" cy="7786747"/>
            </a:xfrm>
            <a:prstGeom prst="rect">
              <a:avLst/>
            </a:prstGeom>
            <a:noFill/>
          </p:spPr>
          <p:txBody>
            <a:bodyPr wrap="square" rtlCol="0">
              <a:spAutoFit/>
            </a:bodyPr>
            <a:lstStyle/>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bedera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bendera digunakan apabila suara peluit tidak terdengar akibat tertiup angin serta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nois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ada di lingkungan sekitar. Morse bendera disampaikan dengan cara mengibarkan bendera membentuk angka delapan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bendera di atas kepala berarti garis dan bendera di samping berarti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ttik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Tulis</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dengan teknik tulisan biasanya digunakan untuk memberikan pesan rahasia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ditulis pada sebuah bidang datar yang berisi kode morse berupa garis dan titik serta dapat juga menggunakan bentuk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absrak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seperti kambar rumput panjang dan pendek.</a:t>
              </a:r>
            </a:p>
          </p:txBody>
        </p:sp>
        <p:pic>
          <p:nvPicPr>
            <p:cNvPr id="6" name="Gambar 5">
              <a:extLst>
                <a:ext uri="{FF2B5EF4-FFF2-40B4-BE49-F238E27FC236}">
                  <a16:creationId xmlns:a16="http://schemas.microsoft.com/office/drawing/2014/main" id="{A850E9C7-19D7-C817-27E3-173270D9F55D}"/>
                </a:ext>
              </a:extLst>
            </p:cNvPr>
            <p:cNvPicPr>
              <a:picLocks noChangeAspect="1"/>
            </p:cNvPicPr>
            <p:nvPr/>
          </p:nvPicPr>
          <p:blipFill rotWithShape="1">
            <a:blip r:embed="rId5">
              <a:extLst>
                <a:ext uri="{28A0092B-C50C-407E-A947-70E740481C1C}">
                  <a14:useLocalDpi xmlns:a14="http://schemas.microsoft.com/office/drawing/2010/main" val="0"/>
                </a:ext>
              </a:extLst>
            </a:blip>
            <a:srcRect t="22254" r="727"/>
            <a:stretch/>
          </p:blipFill>
          <p:spPr bwMode="auto">
            <a:xfrm>
              <a:off x="7784071" y="17833786"/>
              <a:ext cx="3026445" cy="3059191"/>
            </a:xfrm>
            <a:prstGeom prst="rect">
              <a:avLst/>
            </a:prstGeom>
            <a:ln>
              <a:noFill/>
            </a:ln>
            <a:extLst>
              <a:ext uri="{53640926-AAD7-44D8-BBD7-CCE9431645EC}">
                <a14:shadowObscured xmlns:a14="http://schemas.microsoft.com/office/drawing/2010/main"/>
              </a:ext>
            </a:extLst>
          </p:spPr>
        </p:pic>
        <p:pic>
          <p:nvPicPr>
            <p:cNvPr id="7" name="Gambar 6">
              <a:extLst>
                <a:ext uri="{FF2B5EF4-FFF2-40B4-BE49-F238E27FC236}">
                  <a16:creationId xmlns:a16="http://schemas.microsoft.com/office/drawing/2014/main" id="{E6160014-F91C-A025-ADA5-2728EE84C4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73919" y="23214043"/>
              <a:ext cx="4911361" cy="2441795"/>
            </a:xfrm>
            <a:prstGeom prst="rect">
              <a:avLst/>
            </a:prstGeom>
          </p:spPr>
        </p:pic>
        <p:pic>
          <p:nvPicPr>
            <p:cNvPr id="8" name="Gambar 7">
              <a:extLst>
                <a:ext uri="{FF2B5EF4-FFF2-40B4-BE49-F238E27FC236}">
                  <a16:creationId xmlns:a16="http://schemas.microsoft.com/office/drawing/2014/main" id="{B7CE5F91-977F-3F00-F589-153400E4175F}"/>
                </a:ext>
              </a:extLst>
            </p:cNvPr>
            <p:cNvPicPr>
              <a:picLocks noChangeAspect="1"/>
            </p:cNvPicPr>
            <p:nvPr/>
          </p:nvPicPr>
          <p:blipFill rotWithShape="1">
            <a:blip r:embed="rId7">
              <a:extLst>
                <a:ext uri="{28A0092B-C50C-407E-A947-70E740481C1C}">
                  <a14:useLocalDpi xmlns:a14="http://schemas.microsoft.com/office/drawing/2010/main" val="0"/>
                </a:ext>
              </a:extLst>
            </a:blip>
            <a:srcRect l="1836" t="9998" r="7785" b="1980"/>
            <a:stretch/>
          </p:blipFill>
          <p:spPr>
            <a:xfrm>
              <a:off x="5816728" y="28402923"/>
              <a:ext cx="4868552" cy="3174356"/>
            </a:xfrm>
            <a:prstGeom prst="rect">
              <a:avLst/>
            </a:prstGeom>
          </p:spPr>
        </p:pic>
        <p:sp>
          <p:nvSpPr>
            <p:cNvPr id="9" name="Kotak Teks 8">
              <a:extLst>
                <a:ext uri="{FF2B5EF4-FFF2-40B4-BE49-F238E27FC236}">
                  <a16:creationId xmlns:a16="http://schemas.microsoft.com/office/drawing/2014/main" id="{761AC708-F5BE-8A59-E59B-27A63EBE4D9A}"/>
                </a:ext>
              </a:extLst>
            </p:cNvPr>
            <p:cNvSpPr txBox="1"/>
            <p:nvPr/>
          </p:nvSpPr>
          <p:spPr>
            <a:xfrm>
              <a:off x="5555626" y="17569331"/>
              <a:ext cx="2264735" cy="2862322"/>
            </a:xfrm>
            <a:prstGeom prst="rect">
              <a:avLst/>
            </a:prstGeom>
            <a:noFill/>
          </p:spPr>
          <p:txBody>
            <a:bodyPr wrap="square" rtlCol="0">
              <a:spAutoFit/>
            </a:bodyPr>
            <a:lstStyle/>
            <a:p>
              <a:r>
                <a:rPr lang="id-ID" sz="1800" b="1" dirty="0">
                  <a:solidFill>
                    <a:schemeClr val="tx1">
                      <a:lumMod val="50000"/>
                      <a:lumOff val="50000"/>
                    </a:schemeClr>
                  </a:solidFill>
                  <a:latin typeface="Times New Roman" panose="02020603050405020304" pitchFamily="18" charset="0"/>
                  <a:cs typeface="Times New Roman" panose="02020603050405020304" pitchFamily="18" charset="0"/>
                </a:rPr>
                <a:t>Morse Peluit</a:t>
              </a:r>
            </a:p>
            <a:p>
              <a:pPr algn="just"/>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Secara umum </a:t>
              </a:r>
              <a:r>
                <a:rPr lang="id-ID" sz="1800" dirty="0" err="1">
                  <a:solidFill>
                    <a:schemeClr val="tx1">
                      <a:lumMod val="50000"/>
                      <a:lumOff val="50000"/>
                    </a:schemeClr>
                  </a:solidFill>
                  <a:latin typeface="Times New Roman" panose="02020603050405020304" pitchFamily="18" charset="0"/>
                  <a:cs typeface="Times New Roman" panose="02020603050405020304" pitchFamily="18" charset="0"/>
                </a:rPr>
                <a:t>morsel</a:t>
              </a:r>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 disampaikan menggunakan peluit dengan tiupan peluit panjang sebagai setrip(-) dan peluit pendek sebagai titik (.)</a:t>
              </a:r>
            </a:p>
            <a:p>
              <a:endParaRPr lang="id-ID" dirty="0"/>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1" name="Persegi Panjang: Sudut Lengkung 10">
            <a:extLst>
              <a:ext uri="{FF2B5EF4-FFF2-40B4-BE49-F238E27FC236}">
                <a16:creationId xmlns:a16="http://schemas.microsoft.com/office/drawing/2014/main" id="{CAA2F19A-8D9F-42B6-83E4-911CA4E256CE}"/>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9E955212-7EF8-E7EA-B33C-F9B946C333C5}"/>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3" name="Oval 12">
            <a:extLst>
              <a:ext uri="{FF2B5EF4-FFF2-40B4-BE49-F238E27FC236}">
                <a16:creationId xmlns:a16="http://schemas.microsoft.com/office/drawing/2014/main" id="{612579DD-7823-0510-10F5-F0FD09A1C124}"/>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4" name="Gambar 13">
            <a:hlinkClick r:id="rId8" action="ppaction://hlinksldjump"/>
            <a:extLst>
              <a:ext uri="{FF2B5EF4-FFF2-40B4-BE49-F238E27FC236}">
                <a16:creationId xmlns:a16="http://schemas.microsoft.com/office/drawing/2014/main" id="{B6170CC2-BEB3-69CB-EC09-3DDB227F173E}"/>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5" name="Gambar 14">
            <a:extLst>
              <a:ext uri="{FF2B5EF4-FFF2-40B4-BE49-F238E27FC236}">
                <a16:creationId xmlns:a16="http://schemas.microsoft.com/office/drawing/2014/main" id="{E73A0BBC-028B-E284-590C-6D47CDBA2FAF}"/>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6" name="Gambar 15">
            <a:hlinkClick r:id="rId13" action="ppaction://hlinksldjump"/>
            <a:extLst>
              <a:ext uri="{FF2B5EF4-FFF2-40B4-BE49-F238E27FC236}">
                <a16:creationId xmlns:a16="http://schemas.microsoft.com/office/drawing/2014/main" id="{05340040-CBB4-AD0A-8B49-0B3EC7105CF1}"/>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16" action="ppaction://hlinksldjump"/>
            <a:extLst>
              <a:ext uri="{FF2B5EF4-FFF2-40B4-BE49-F238E27FC236}">
                <a16:creationId xmlns:a16="http://schemas.microsoft.com/office/drawing/2014/main" id="{2DED9A1E-7555-11E0-21E9-D91374400DEF}"/>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8" name="Gambar 17">
            <a:hlinkClick r:id="rId19" action="ppaction://hlinksldjump"/>
            <a:extLst>
              <a:ext uri="{FF2B5EF4-FFF2-40B4-BE49-F238E27FC236}">
                <a16:creationId xmlns:a16="http://schemas.microsoft.com/office/drawing/2014/main" id="{9509CD1E-A3B6-1E79-0CD3-2E2D8DBD30E4}"/>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9" name="Kotak Teks 18">
            <a:extLst>
              <a:ext uri="{FF2B5EF4-FFF2-40B4-BE49-F238E27FC236}">
                <a16:creationId xmlns:a16="http://schemas.microsoft.com/office/drawing/2014/main" id="{6B9CB77B-8589-A1F1-71A4-8269AE26752D}"/>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0" name="Kotak Teks 19">
            <a:extLst>
              <a:ext uri="{FF2B5EF4-FFF2-40B4-BE49-F238E27FC236}">
                <a16:creationId xmlns:a16="http://schemas.microsoft.com/office/drawing/2014/main" id="{87B5BB42-0F6F-4598-5AA2-8279E7456B85}"/>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1" name="Kotak Teks 20">
            <a:extLst>
              <a:ext uri="{FF2B5EF4-FFF2-40B4-BE49-F238E27FC236}">
                <a16:creationId xmlns:a16="http://schemas.microsoft.com/office/drawing/2014/main" id="{D75D0C14-5C2F-0DF7-D69C-51833E5C70F0}"/>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2" name="Kotak Teks 21">
            <a:extLst>
              <a:ext uri="{FF2B5EF4-FFF2-40B4-BE49-F238E27FC236}">
                <a16:creationId xmlns:a16="http://schemas.microsoft.com/office/drawing/2014/main" id="{6565583E-D3B0-DF47-A8E7-A00728036A06}"/>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3" name="Setengah Bingkai 22">
            <a:hlinkClick r:id="rId22" action="ppaction://hlinksldjump"/>
            <a:extLst>
              <a:ext uri="{FF2B5EF4-FFF2-40B4-BE49-F238E27FC236}">
                <a16:creationId xmlns:a16="http://schemas.microsoft.com/office/drawing/2014/main" id="{754EAC9F-A350-6EB3-F28C-71BDED676BA7}"/>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Setengah Bingkai 23">
            <a:hlinkClick r:id="rId23" action="ppaction://hlinksldjump"/>
            <a:extLst>
              <a:ext uri="{FF2B5EF4-FFF2-40B4-BE49-F238E27FC236}">
                <a16:creationId xmlns:a16="http://schemas.microsoft.com/office/drawing/2014/main" id="{34A44B31-DACA-6A2D-B946-96B0BE36EBEE}"/>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5" name="Persegi Panjang: Sudut Lengkung 24">
            <a:hlinkClick r:id="rId24" action="ppaction://hlinksldjump"/>
            <a:extLst>
              <a:ext uri="{FF2B5EF4-FFF2-40B4-BE49-F238E27FC236}">
                <a16:creationId xmlns:a16="http://schemas.microsoft.com/office/drawing/2014/main" id="{6F87937F-7EFF-88F1-8A24-A09257F9F0BA}"/>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7" name="Persegi Panjang: Sudut Lengkung 26">
            <a:hlinkClick r:id="rId25" action="ppaction://hlinksldjump"/>
            <a:extLst>
              <a:ext uri="{FF2B5EF4-FFF2-40B4-BE49-F238E27FC236}">
                <a16:creationId xmlns:a16="http://schemas.microsoft.com/office/drawing/2014/main" id="{2F0B38B0-2AAA-47D6-B8E5-8A00829C5D47}"/>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1" name="Persegi Panjang: Sudut Lengkung 30">
            <a:hlinkClick r:id="rId26" action="ppaction://hlinksldjump"/>
            <a:extLst>
              <a:ext uri="{FF2B5EF4-FFF2-40B4-BE49-F238E27FC236}">
                <a16:creationId xmlns:a16="http://schemas.microsoft.com/office/drawing/2014/main" id="{5655F534-DDFD-0C1E-95CB-AE7DEE0A70E0}"/>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1194600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85B2968E-3AA0-632A-FE46-9ED2AA7F45A3}"/>
              </a:ext>
            </a:extLst>
          </p:cNvPr>
          <p:cNvGrpSpPr/>
          <p:nvPr/>
        </p:nvGrpSpPr>
        <p:grpSpPr>
          <a:xfrm>
            <a:off x="5342323" y="-8870880"/>
            <a:ext cx="5741121" cy="24731738"/>
            <a:chOff x="5360293" y="7272262"/>
            <a:chExt cx="5741121" cy="247317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21038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84023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Proses penyampaian kode dari morse dalam organisasi kepramukaan biasanya dengan bantuan peluit yang ditiup. Tujuannya untuk membedakan titik dan strip, misalnya apabila peluit ditiup pendek dan panjang dengan perbandingan 1:3 ketukan, satu ketukan untuk titik dan tiga ketukan untuk strip. Selain memakai peluit, cara menyampaikannya bisa dengan berbagai cara berikut: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Sinar, seperti senter, lampu, lilin, api dan sebagainya.</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 contohnya bendera, asap, lambaian tangan dan kedipan tangan.</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Denyut listrik, misalnya seperti kabel telegraf.</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Tulisan dengan menggunakan titik (.) dan strip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Penggunaan morse banyak dipakai untuk komunikasi radio pada kapal saat perang dunia kedua, perang Vietnam dan perang Korea. Beberapa radio amatir pada tahun 1990 masih banyak yang memakai sandi atau kode ini, hingga sekarang jika berada dalam keadaan darurat atau bencana, metode ini masih digunakan, contoh morse yang paling sering …—… yang artinya SOS.</a:t>
              </a:r>
            </a:p>
          </p:txBody>
        </p:sp>
        <p:sp>
          <p:nvSpPr>
            <p:cNvPr id="4" name="Persegi Panjang: Sudut Lengkung 3">
              <a:extLst>
                <a:ext uri="{FF2B5EF4-FFF2-40B4-BE49-F238E27FC236}">
                  <a16:creationId xmlns:a16="http://schemas.microsoft.com/office/drawing/2014/main" id="{E2C2195C-D75B-FA89-4A22-A25A0F4F411C}"/>
                </a:ext>
              </a:extLst>
            </p:cNvPr>
            <p:cNvSpPr/>
            <p:nvPr/>
          </p:nvSpPr>
          <p:spPr>
            <a:xfrm>
              <a:off x="5362800" y="16872956"/>
              <a:ext cx="5738614" cy="1513104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Kotak Teks 4">
              <a:extLst>
                <a:ext uri="{FF2B5EF4-FFF2-40B4-BE49-F238E27FC236}">
                  <a16:creationId xmlns:a16="http://schemas.microsoft.com/office/drawing/2014/main" id="{727A30A6-564B-5107-F299-6CCE62B9BCF8}"/>
                </a:ext>
              </a:extLst>
            </p:cNvPr>
            <p:cNvSpPr txBox="1"/>
            <p:nvPr/>
          </p:nvSpPr>
          <p:spPr>
            <a:xfrm>
              <a:off x="5504125" y="20616176"/>
              <a:ext cx="5426145" cy="7786747"/>
            </a:xfrm>
            <a:prstGeom prst="rect">
              <a:avLst/>
            </a:prstGeom>
            <a:noFill/>
          </p:spPr>
          <p:txBody>
            <a:bodyPr wrap="square" rtlCol="0">
              <a:spAutoFit/>
            </a:bodyPr>
            <a:lstStyle/>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bedera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bendera digunakan apabila suara peluit tidak terdengar akibat tertiup angin serta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nois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ada di lingkungan sekitar. Morse bendera disampaikan dengan cara mengibarkan bendera membentuk angka delapan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bendera di atas kepala berarti garis dan bendera di samping berarti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ttik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Tulis</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dengan teknik tulisan biasanya digunakan untuk memberikan pesan rahasia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ditulis pada sebuah bidang datar yang berisi kode morse berupa garis dan titik serta dapat juga menggunakan bentuk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absrak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seperti kambar rumput panjang dan pendek.</a:t>
              </a:r>
            </a:p>
          </p:txBody>
        </p:sp>
        <p:pic>
          <p:nvPicPr>
            <p:cNvPr id="6" name="Gambar 5">
              <a:extLst>
                <a:ext uri="{FF2B5EF4-FFF2-40B4-BE49-F238E27FC236}">
                  <a16:creationId xmlns:a16="http://schemas.microsoft.com/office/drawing/2014/main" id="{A850E9C7-19D7-C817-27E3-173270D9F55D}"/>
                </a:ext>
              </a:extLst>
            </p:cNvPr>
            <p:cNvPicPr>
              <a:picLocks noChangeAspect="1"/>
            </p:cNvPicPr>
            <p:nvPr/>
          </p:nvPicPr>
          <p:blipFill rotWithShape="1">
            <a:blip r:embed="rId5">
              <a:extLst>
                <a:ext uri="{28A0092B-C50C-407E-A947-70E740481C1C}">
                  <a14:useLocalDpi xmlns:a14="http://schemas.microsoft.com/office/drawing/2010/main" val="0"/>
                </a:ext>
              </a:extLst>
            </a:blip>
            <a:srcRect t="22254" r="727"/>
            <a:stretch/>
          </p:blipFill>
          <p:spPr bwMode="auto">
            <a:xfrm>
              <a:off x="7784071" y="17833786"/>
              <a:ext cx="3026445" cy="3059191"/>
            </a:xfrm>
            <a:prstGeom prst="rect">
              <a:avLst/>
            </a:prstGeom>
            <a:ln>
              <a:noFill/>
            </a:ln>
            <a:extLst>
              <a:ext uri="{53640926-AAD7-44D8-BBD7-CCE9431645EC}">
                <a14:shadowObscured xmlns:a14="http://schemas.microsoft.com/office/drawing/2010/main"/>
              </a:ext>
            </a:extLst>
          </p:spPr>
        </p:pic>
        <p:pic>
          <p:nvPicPr>
            <p:cNvPr id="7" name="Gambar 6">
              <a:extLst>
                <a:ext uri="{FF2B5EF4-FFF2-40B4-BE49-F238E27FC236}">
                  <a16:creationId xmlns:a16="http://schemas.microsoft.com/office/drawing/2014/main" id="{E6160014-F91C-A025-ADA5-2728EE84C4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73919" y="23214043"/>
              <a:ext cx="4911361" cy="2441795"/>
            </a:xfrm>
            <a:prstGeom prst="rect">
              <a:avLst/>
            </a:prstGeom>
          </p:spPr>
        </p:pic>
        <p:pic>
          <p:nvPicPr>
            <p:cNvPr id="8" name="Gambar 7">
              <a:extLst>
                <a:ext uri="{FF2B5EF4-FFF2-40B4-BE49-F238E27FC236}">
                  <a16:creationId xmlns:a16="http://schemas.microsoft.com/office/drawing/2014/main" id="{B7CE5F91-977F-3F00-F589-153400E4175F}"/>
                </a:ext>
              </a:extLst>
            </p:cNvPr>
            <p:cNvPicPr>
              <a:picLocks noChangeAspect="1"/>
            </p:cNvPicPr>
            <p:nvPr/>
          </p:nvPicPr>
          <p:blipFill rotWithShape="1">
            <a:blip r:embed="rId7">
              <a:extLst>
                <a:ext uri="{28A0092B-C50C-407E-A947-70E740481C1C}">
                  <a14:useLocalDpi xmlns:a14="http://schemas.microsoft.com/office/drawing/2010/main" val="0"/>
                </a:ext>
              </a:extLst>
            </a:blip>
            <a:srcRect l="1836" t="9998" r="7785" b="1980"/>
            <a:stretch/>
          </p:blipFill>
          <p:spPr>
            <a:xfrm>
              <a:off x="5816728" y="28402923"/>
              <a:ext cx="4868552" cy="3174356"/>
            </a:xfrm>
            <a:prstGeom prst="rect">
              <a:avLst/>
            </a:prstGeom>
          </p:spPr>
        </p:pic>
        <p:sp>
          <p:nvSpPr>
            <p:cNvPr id="9" name="Kotak Teks 8">
              <a:extLst>
                <a:ext uri="{FF2B5EF4-FFF2-40B4-BE49-F238E27FC236}">
                  <a16:creationId xmlns:a16="http://schemas.microsoft.com/office/drawing/2014/main" id="{761AC708-F5BE-8A59-E59B-27A63EBE4D9A}"/>
                </a:ext>
              </a:extLst>
            </p:cNvPr>
            <p:cNvSpPr txBox="1"/>
            <p:nvPr/>
          </p:nvSpPr>
          <p:spPr>
            <a:xfrm>
              <a:off x="5555626" y="17569331"/>
              <a:ext cx="2264735" cy="2862322"/>
            </a:xfrm>
            <a:prstGeom prst="rect">
              <a:avLst/>
            </a:prstGeom>
            <a:noFill/>
          </p:spPr>
          <p:txBody>
            <a:bodyPr wrap="square" rtlCol="0">
              <a:spAutoFit/>
            </a:bodyPr>
            <a:lstStyle/>
            <a:p>
              <a:r>
                <a:rPr lang="id-ID" sz="1800" b="1" dirty="0">
                  <a:solidFill>
                    <a:schemeClr val="tx1">
                      <a:lumMod val="50000"/>
                      <a:lumOff val="50000"/>
                    </a:schemeClr>
                  </a:solidFill>
                  <a:latin typeface="Times New Roman" panose="02020603050405020304" pitchFamily="18" charset="0"/>
                  <a:cs typeface="Times New Roman" panose="02020603050405020304" pitchFamily="18" charset="0"/>
                </a:rPr>
                <a:t>Morse Peluit</a:t>
              </a:r>
            </a:p>
            <a:p>
              <a:pPr algn="just"/>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Secara umum </a:t>
              </a:r>
              <a:r>
                <a:rPr lang="id-ID" sz="1800" dirty="0" err="1">
                  <a:solidFill>
                    <a:schemeClr val="tx1">
                      <a:lumMod val="50000"/>
                      <a:lumOff val="50000"/>
                    </a:schemeClr>
                  </a:solidFill>
                  <a:latin typeface="Times New Roman" panose="02020603050405020304" pitchFamily="18" charset="0"/>
                  <a:cs typeface="Times New Roman" panose="02020603050405020304" pitchFamily="18" charset="0"/>
                </a:rPr>
                <a:t>morsel</a:t>
              </a:r>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 disampaikan menggunakan peluit dengan tiupan peluit panjang sebagai setrip(-) dan peluit pendek sebagai titik (.)</a:t>
              </a:r>
            </a:p>
            <a:p>
              <a:endParaRPr lang="id-ID" dirty="0"/>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1" name="Persegi Panjang: Sudut Lengkung 10">
            <a:extLst>
              <a:ext uri="{FF2B5EF4-FFF2-40B4-BE49-F238E27FC236}">
                <a16:creationId xmlns:a16="http://schemas.microsoft.com/office/drawing/2014/main" id="{07D787D1-54EF-7CD5-3BAA-06D7D1C508CB}"/>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D4448646-45AD-9668-26CD-13C20C367968}"/>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3" name="Oval 12">
            <a:extLst>
              <a:ext uri="{FF2B5EF4-FFF2-40B4-BE49-F238E27FC236}">
                <a16:creationId xmlns:a16="http://schemas.microsoft.com/office/drawing/2014/main" id="{2D2F3EEE-5FF6-CEA2-FBC5-5C21F9EE090C}"/>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4" name="Gambar 13">
            <a:hlinkClick r:id="rId8" action="ppaction://hlinksldjump"/>
            <a:extLst>
              <a:ext uri="{FF2B5EF4-FFF2-40B4-BE49-F238E27FC236}">
                <a16:creationId xmlns:a16="http://schemas.microsoft.com/office/drawing/2014/main" id="{4F5E97F8-5AFD-9B62-794C-F20CCE18E256}"/>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5" name="Gambar 14">
            <a:extLst>
              <a:ext uri="{FF2B5EF4-FFF2-40B4-BE49-F238E27FC236}">
                <a16:creationId xmlns:a16="http://schemas.microsoft.com/office/drawing/2014/main" id="{89DD2AD9-7416-7086-5454-4FDDA907EAFE}"/>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6" name="Gambar 15">
            <a:hlinkClick r:id="rId13" action="ppaction://hlinksldjump"/>
            <a:extLst>
              <a:ext uri="{FF2B5EF4-FFF2-40B4-BE49-F238E27FC236}">
                <a16:creationId xmlns:a16="http://schemas.microsoft.com/office/drawing/2014/main" id="{21AA8184-A519-6628-4989-67FE3F711DEE}"/>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16" action="ppaction://hlinksldjump"/>
            <a:extLst>
              <a:ext uri="{FF2B5EF4-FFF2-40B4-BE49-F238E27FC236}">
                <a16:creationId xmlns:a16="http://schemas.microsoft.com/office/drawing/2014/main" id="{BA391FED-570A-7892-165B-A41CC0E1C7DA}"/>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8" name="Gambar 17">
            <a:hlinkClick r:id="rId19" action="ppaction://hlinksldjump"/>
            <a:extLst>
              <a:ext uri="{FF2B5EF4-FFF2-40B4-BE49-F238E27FC236}">
                <a16:creationId xmlns:a16="http://schemas.microsoft.com/office/drawing/2014/main" id="{8949D0D6-A6E3-6728-D2A7-44B403E94D6B}"/>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9" name="Kotak Teks 18">
            <a:extLst>
              <a:ext uri="{FF2B5EF4-FFF2-40B4-BE49-F238E27FC236}">
                <a16:creationId xmlns:a16="http://schemas.microsoft.com/office/drawing/2014/main" id="{EA2F3B30-0F9F-42F5-E2DF-FA614F7D9E9F}"/>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0" name="Kotak Teks 19">
            <a:extLst>
              <a:ext uri="{FF2B5EF4-FFF2-40B4-BE49-F238E27FC236}">
                <a16:creationId xmlns:a16="http://schemas.microsoft.com/office/drawing/2014/main" id="{B21A7A92-E7FF-1919-7606-1B7557EA5F37}"/>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1" name="Kotak Teks 20">
            <a:extLst>
              <a:ext uri="{FF2B5EF4-FFF2-40B4-BE49-F238E27FC236}">
                <a16:creationId xmlns:a16="http://schemas.microsoft.com/office/drawing/2014/main" id="{06617C68-3ADF-D451-AB00-0A831173F855}"/>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2" name="Kotak Teks 21">
            <a:extLst>
              <a:ext uri="{FF2B5EF4-FFF2-40B4-BE49-F238E27FC236}">
                <a16:creationId xmlns:a16="http://schemas.microsoft.com/office/drawing/2014/main" id="{DED34C79-B8B1-690A-DCF1-B359C066D1CE}"/>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3" name="Setengah Bingkai 22">
            <a:hlinkClick r:id="rId22" action="ppaction://hlinksldjump"/>
            <a:extLst>
              <a:ext uri="{FF2B5EF4-FFF2-40B4-BE49-F238E27FC236}">
                <a16:creationId xmlns:a16="http://schemas.microsoft.com/office/drawing/2014/main" id="{8B77B919-920B-AAD6-D9DE-47C6EE426CFC}"/>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Setengah Bingkai 23">
            <a:hlinkClick r:id="rId23" action="ppaction://hlinksldjump"/>
            <a:extLst>
              <a:ext uri="{FF2B5EF4-FFF2-40B4-BE49-F238E27FC236}">
                <a16:creationId xmlns:a16="http://schemas.microsoft.com/office/drawing/2014/main" id="{2384A9DF-0A77-B7F0-B7B2-4E0C96C5D80C}"/>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5" name="Persegi Panjang: Sudut Lengkung 24">
            <a:hlinkClick r:id="rId24" action="ppaction://hlinksldjump"/>
            <a:extLst>
              <a:ext uri="{FF2B5EF4-FFF2-40B4-BE49-F238E27FC236}">
                <a16:creationId xmlns:a16="http://schemas.microsoft.com/office/drawing/2014/main" id="{605A7E78-B916-7A9E-4CEE-19D0170E1013}"/>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7" name="Persegi Panjang: Sudut Lengkung 26">
            <a:hlinkClick r:id="rId25" action="ppaction://hlinksldjump"/>
            <a:extLst>
              <a:ext uri="{FF2B5EF4-FFF2-40B4-BE49-F238E27FC236}">
                <a16:creationId xmlns:a16="http://schemas.microsoft.com/office/drawing/2014/main" id="{409E2093-C528-7138-425D-8BBDBE9258B3}"/>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1" name="Persegi Panjang: Sudut Lengkung 30">
            <a:hlinkClick r:id="rId26" action="ppaction://hlinksldjump"/>
            <a:extLst>
              <a:ext uri="{FF2B5EF4-FFF2-40B4-BE49-F238E27FC236}">
                <a16:creationId xmlns:a16="http://schemas.microsoft.com/office/drawing/2014/main" id="{EA56664A-C29B-D100-D6EB-7130BDEAE1BB}"/>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120616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85B2968E-3AA0-632A-FE46-9ED2AA7F45A3}"/>
              </a:ext>
            </a:extLst>
          </p:cNvPr>
          <p:cNvGrpSpPr/>
          <p:nvPr/>
        </p:nvGrpSpPr>
        <p:grpSpPr>
          <a:xfrm>
            <a:off x="5342323" y="-13138080"/>
            <a:ext cx="5741121" cy="24731738"/>
            <a:chOff x="5360293" y="7272262"/>
            <a:chExt cx="5741121" cy="247317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21038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84023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Proses penyampaian kode dari morse dalam organisasi kepramukaan biasanya dengan bantuan peluit yang ditiup. Tujuannya untuk membedakan titik dan strip, misalnya apabila peluit ditiup pendek dan panjang dengan perbandingan 1:3 ketukan, satu ketukan untuk titik dan tiga ketukan untuk strip. Selain memakai peluit, cara menyampaikannya bisa dengan berbagai cara berikut: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Sinar, seperti senter, lampu, lilin, api dan sebagainya.</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 contohnya bendera, asap, lambaian tangan dan kedipan tangan.</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Denyut listrik, misalnya seperti kabel telegraf.</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Tulisan dengan menggunakan titik (.) dan strip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Penggunaan morse banyak dipakai untuk komunikasi radio pada kapal saat perang dunia kedua, perang Vietnam dan perang Korea. Beberapa radio amatir pada tahun 1990 masih banyak yang memakai sandi atau kode ini, hingga sekarang jika berada dalam keadaan darurat atau bencana, metode ini masih digunakan, contoh morse yang paling sering …—… yang artinya SOS.</a:t>
              </a:r>
            </a:p>
          </p:txBody>
        </p:sp>
        <p:sp>
          <p:nvSpPr>
            <p:cNvPr id="4" name="Persegi Panjang: Sudut Lengkung 3">
              <a:extLst>
                <a:ext uri="{FF2B5EF4-FFF2-40B4-BE49-F238E27FC236}">
                  <a16:creationId xmlns:a16="http://schemas.microsoft.com/office/drawing/2014/main" id="{E2C2195C-D75B-FA89-4A22-A25A0F4F411C}"/>
                </a:ext>
              </a:extLst>
            </p:cNvPr>
            <p:cNvSpPr/>
            <p:nvPr/>
          </p:nvSpPr>
          <p:spPr>
            <a:xfrm>
              <a:off x="5362800" y="16872956"/>
              <a:ext cx="5738614" cy="1513104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Kotak Teks 4">
              <a:extLst>
                <a:ext uri="{FF2B5EF4-FFF2-40B4-BE49-F238E27FC236}">
                  <a16:creationId xmlns:a16="http://schemas.microsoft.com/office/drawing/2014/main" id="{727A30A6-564B-5107-F299-6CCE62B9BCF8}"/>
                </a:ext>
              </a:extLst>
            </p:cNvPr>
            <p:cNvSpPr txBox="1"/>
            <p:nvPr/>
          </p:nvSpPr>
          <p:spPr>
            <a:xfrm>
              <a:off x="5504125" y="20616176"/>
              <a:ext cx="5426145" cy="7786747"/>
            </a:xfrm>
            <a:prstGeom prst="rect">
              <a:avLst/>
            </a:prstGeom>
            <a:noFill/>
          </p:spPr>
          <p:txBody>
            <a:bodyPr wrap="square" rtlCol="0">
              <a:spAutoFit/>
            </a:bodyPr>
            <a:lstStyle/>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bedera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bendera digunakan apabila suara peluit tidak terdengar akibat tertiup angin serta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nois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ada di lingkungan sekitar. Morse bendera disampaikan dengan cara mengibarkan bendera membentuk angka delapan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bendera di atas kepala berarti garis dan bendera di samping berarti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ttik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Tulis</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dengan teknik tulisan biasanya digunakan untuk memberikan pesan rahasia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ditulis pada sebuah bidang datar yang berisi kode morse berupa garis dan titik serta dapat juga menggunakan bentuk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absrak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seperti kambar rumput panjang dan pendek.</a:t>
              </a:r>
            </a:p>
          </p:txBody>
        </p:sp>
        <p:pic>
          <p:nvPicPr>
            <p:cNvPr id="6" name="Gambar 5">
              <a:extLst>
                <a:ext uri="{FF2B5EF4-FFF2-40B4-BE49-F238E27FC236}">
                  <a16:creationId xmlns:a16="http://schemas.microsoft.com/office/drawing/2014/main" id="{A850E9C7-19D7-C817-27E3-173270D9F55D}"/>
                </a:ext>
              </a:extLst>
            </p:cNvPr>
            <p:cNvPicPr>
              <a:picLocks noChangeAspect="1"/>
            </p:cNvPicPr>
            <p:nvPr/>
          </p:nvPicPr>
          <p:blipFill rotWithShape="1">
            <a:blip r:embed="rId5">
              <a:extLst>
                <a:ext uri="{28A0092B-C50C-407E-A947-70E740481C1C}">
                  <a14:useLocalDpi xmlns:a14="http://schemas.microsoft.com/office/drawing/2010/main" val="0"/>
                </a:ext>
              </a:extLst>
            </a:blip>
            <a:srcRect t="22254" r="727"/>
            <a:stretch/>
          </p:blipFill>
          <p:spPr bwMode="auto">
            <a:xfrm>
              <a:off x="7784071" y="17833786"/>
              <a:ext cx="3026445" cy="3059191"/>
            </a:xfrm>
            <a:prstGeom prst="rect">
              <a:avLst/>
            </a:prstGeom>
            <a:ln>
              <a:noFill/>
            </a:ln>
            <a:extLst>
              <a:ext uri="{53640926-AAD7-44D8-BBD7-CCE9431645EC}">
                <a14:shadowObscured xmlns:a14="http://schemas.microsoft.com/office/drawing/2010/main"/>
              </a:ext>
            </a:extLst>
          </p:spPr>
        </p:pic>
        <p:pic>
          <p:nvPicPr>
            <p:cNvPr id="7" name="Gambar 6">
              <a:extLst>
                <a:ext uri="{FF2B5EF4-FFF2-40B4-BE49-F238E27FC236}">
                  <a16:creationId xmlns:a16="http://schemas.microsoft.com/office/drawing/2014/main" id="{E6160014-F91C-A025-ADA5-2728EE84C4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73919" y="23214043"/>
              <a:ext cx="4911361" cy="2441795"/>
            </a:xfrm>
            <a:prstGeom prst="rect">
              <a:avLst/>
            </a:prstGeom>
          </p:spPr>
        </p:pic>
        <p:pic>
          <p:nvPicPr>
            <p:cNvPr id="8" name="Gambar 7">
              <a:extLst>
                <a:ext uri="{FF2B5EF4-FFF2-40B4-BE49-F238E27FC236}">
                  <a16:creationId xmlns:a16="http://schemas.microsoft.com/office/drawing/2014/main" id="{B7CE5F91-977F-3F00-F589-153400E4175F}"/>
                </a:ext>
              </a:extLst>
            </p:cNvPr>
            <p:cNvPicPr>
              <a:picLocks noChangeAspect="1"/>
            </p:cNvPicPr>
            <p:nvPr/>
          </p:nvPicPr>
          <p:blipFill rotWithShape="1">
            <a:blip r:embed="rId7">
              <a:extLst>
                <a:ext uri="{28A0092B-C50C-407E-A947-70E740481C1C}">
                  <a14:useLocalDpi xmlns:a14="http://schemas.microsoft.com/office/drawing/2010/main" val="0"/>
                </a:ext>
              </a:extLst>
            </a:blip>
            <a:srcRect l="1836" t="9998" r="7785" b="1980"/>
            <a:stretch/>
          </p:blipFill>
          <p:spPr>
            <a:xfrm>
              <a:off x="5816728" y="28402923"/>
              <a:ext cx="4868552" cy="3174356"/>
            </a:xfrm>
            <a:prstGeom prst="rect">
              <a:avLst/>
            </a:prstGeom>
          </p:spPr>
        </p:pic>
        <p:sp>
          <p:nvSpPr>
            <p:cNvPr id="9" name="Kotak Teks 8">
              <a:extLst>
                <a:ext uri="{FF2B5EF4-FFF2-40B4-BE49-F238E27FC236}">
                  <a16:creationId xmlns:a16="http://schemas.microsoft.com/office/drawing/2014/main" id="{761AC708-F5BE-8A59-E59B-27A63EBE4D9A}"/>
                </a:ext>
              </a:extLst>
            </p:cNvPr>
            <p:cNvSpPr txBox="1"/>
            <p:nvPr/>
          </p:nvSpPr>
          <p:spPr>
            <a:xfrm>
              <a:off x="5555626" y="17569331"/>
              <a:ext cx="2264735" cy="2862322"/>
            </a:xfrm>
            <a:prstGeom prst="rect">
              <a:avLst/>
            </a:prstGeom>
            <a:noFill/>
          </p:spPr>
          <p:txBody>
            <a:bodyPr wrap="square" rtlCol="0">
              <a:spAutoFit/>
            </a:bodyPr>
            <a:lstStyle/>
            <a:p>
              <a:r>
                <a:rPr lang="id-ID" sz="1800" b="1" dirty="0">
                  <a:solidFill>
                    <a:schemeClr val="tx1">
                      <a:lumMod val="50000"/>
                      <a:lumOff val="50000"/>
                    </a:schemeClr>
                  </a:solidFill>
                  <a:latin typeface="Times New Roman" panose="02020603050405020304" pitchFamily="18" charset="0"/>
                  <a:cs typeface="Times New Roman" panose="02020603050405020304" pitchFamily="18" charset="0"/>
                </a:rPr>
                <a:t>Morse Peluit</a:t>
              </a:r>
            </a:p>
            <a:p>
              <a:pPr algn="just"/>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Secara umum </a:t>
              </a:r>
              <a:r>
                <a:rPr lang="id-ID" sz="1800" dirty="0" err="1">
                  <a:solidFill>
                    <a:schemeClr val="tx1">
                      <a:lumMod val="50000"/>
                      <a:lumOff val="50000"/>
                    </a:schemeClr>
                  </a:solidFill>
                  <a:latin typeface="Times New Roman" panose="02020603050405020304" pitchFamily="18" charset="0"/>
                  <a:cs typeface="Times New Roman" panose="02020603050405020304" pitchFamily="18" charset="0"/>
                </a:rPr>
                <a:t>morsel</a:t>
              </a:r>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 disampaikan menggunakan peluit dengan tiupan peluit panjang sebagai setrip(-) dan peluit pendek sebagai titik (.)</a:t>
              </a:r>
            </a:p>
            <a:p>
              <a:endParaRPr lang="id-ID" dirty="0"/>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1" name="Persegi Panjang: Sudut Lengkung 10">
            <a:extLst>
              <a:ext uri="{FF2B5EF4-FFF2-40B4-BE49-F238E27FC236}">
                <a16:creationId xmlns:a16="http://schemas.microsoft.com/office/drawing/2014/main" id="{B8B45DAF-3109-A510-25FC-9AFDDA8E9C2D}"/>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DCD588C0-3974-1E20-C48A-B11D67DB265C}"/>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3" name="Oval 12">
            <a:extLst>
              <a:ext uri="{FF2B5EF4-FFF2-40B4-BE49-F238E27FC236}">
                <a16:creationId xmlns:a16="http://schemas.microsoft.com/office/drawing/2014/main" id="{0CA97151-94B0-B6D1-C605-F1AB841F49E2}"/>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4" name="Gambar 13">
            <a:hlinkClick r:id="rId8" action="ppaction://hlinksldjump"/>
            <a:extLst>
              <a:ext uri="{FF2B5EF4-FFF2-40B4-BE49-F238E27FC236}">
                <a16:creationId xmlns:a16="http://schemas.microsoft.com/office/drawing/2014/main" id="{6113C141-A6B3-C826-4F39-5911C5703E3F}"/>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5" name="Gambar 14">
            <a:extLst>
              <a:ext uri="{FF2B5EF4-FFF2-40B4-BE49-F238E27FC236}">
                <a16:creationId xmlns:a16="http://schemas.microsoft.com/office/drawing/2014/main" id="{2774C28B-471F-EED7-E26F-7ABB1EF331FE}"/>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6" name="Gambar 15">
            <a:hlinkClick r:id="rId13" action="ppaction://hlinksldjump"/>
            <a:extLst>
              <a:ext uri="{FF2B5EF4-FFF2-40B4-BE49-F238E27FC236}">
                <a16:creationId xmlns:a16="http://schemas.microsoft.com/office/drawing/2014/main" id="{7A293949-4B14-B27E-896F-738732C36774}"/>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16" action="ppaction://hlinksldjump"/>
            <a:extLst>
              <a:ext uri="{FF2B5EF4-FFF2-40B4-BE49-F238E27FC236}">
                <a16:creationId xmlns:a16="http://schemas.microsoft.com/office/drawing/2014/main" id="{6CAC9C03-BF57-A1D4-5453-B1176EC7462C}"/>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8" name="Gambar 17">
            <a:hlinkClick r:id="rId19" action="ppaction://hlinksldjump"/>
            <a:extLst>
              <a:ext uri="{FF2B5EF4-FFF2-40B4-BE49-F238E27FC236}">
                <a16:creationId xmlns:a16="http://schemas.microsoft.com/office/drawing/2014/main" id="{6A2ED5D9-F6D2-90AD-03E5-8DC39750B074}"/>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9" name="Kotak Teks 18">
            <a:extLst>
              <a:ext uri="{FF2B5EF4-FFF2-40B4-BE49-F238E27FC236}">
                <a16:creationId xmlns:a16="http://schemas.microsoft.com/office/drawing/2014/main" id="{8B7DA576-EF46-CB2D-8017-10143D20C95D}"/>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0" name="Kotak Teks 19">
            <a:extLst>
              <a:ext uri="{FF2B5EF4-FFF2-40B4-BE49-F238E27FC236}">
                <a16:creationId xmlns:a16="http://schemas.microsoft.com/office/drawing/2014/main" id="{C55C2BD2-9711-E01D-36F5-46C606B7A6E2}"/>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1" name="Kotak Teks 20">
            <a:extLst>
              <a:ext uri="{FF2B5EF4-FFF2-40B4-BE49-F238E27FC236}">
                <a16:creationId xmlns:a16="http://schemas.microsoft.com/office/drawing/2014/main" id="{53F424A9-A93D-B12D-F9C6-81F52E5BEFDE}"/>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2" name="Kotak Teks 21">
            <a:extLst>
              <a:ext uri="{FF2B5EF4-FFF2-40B4-BE49-F238E27FC236}">
                <a16:creationId xmlns:a16="http://schemas.microsoft.com/office/drawing/2014/main" id="{843503CF-9FE7-9213-0417-CEE658488C2D}"/>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3" name="Setengah Bingkai 22">
            <a:hlinkClick r:id="rId22" action="ppaction://hlinksldjump"/>
            <a:extLst>
              <a:ext uri="{FF2B5EF4-FFF2-40B4-BE49-F238E27FC236}">
                <a16:creationId xmlns:a16="http://schemas.microsoft.com/office/drawing/2014/main" id="{4F9FBF29-FB60-E4D3-2BB9-223EC1AFA389}"/>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Setengah Bingkai 23">
            <a:hlinkClick r:id="rId23" action="ppaction://hlinksldjump"/>
            <a:extLst>
              <a:ext uri="{FF2B5EF4-FFF2-40B4-BE49-F238E27FC236}">
                <a16:creationId xmlns:a16="http://schemas.microsoft.com/office/drawing/2014/main" id="{DA8132F3-521E-E6E2-7D0E-4CEE46FA7D22}"/>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7" name="Persegi Panjang: Sudut Lengkung 26">
            <a:hlinkClick r:id="rId24" action="ppaction://hlinksldjump"/>
            <a:extLst>
              <a:ext uri="{FF2B5EF4-FFF2-40B4-BE49-F238E27FC236}">
                <a16:creationId xmlns:a16="http://schemas.microsoft.com/office/drawing/2014/main" id="{E18D9A90-E1E5-B132-5999-7704B5CD659D}"/>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1" name="Persegi Panjang: Sudut Lengkung 30">
            <a:hlinkClick r:id="rId25" action="ppaction://hlinksldjump"/>
            <a:extLst>
              <a:ext uri="{FF2B5EF4-FFF2-40B4-BE49-F238E27FC236}">
                <a16:creationId xmlns:a16="http://schemas.microsoft.com/office/drawing/2014/main" id="{A94E2234-9333-328F-1F4F-D23902A5BBBB}"/>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2" name="Persegi Panjang: Sudut Lengkung 31">
            <a:hlinkClick r:id="rId26" action="ppaction://hlinksldjump"/>
            <a:extLst>
              <a:ext uri="{FF2B5EF4-FFF2-40B4-BE49-F238E27FC236}">
                <a16:creationId xmlns:a16="http://schemas.microsoft.com/office/drawing/2014/main" id="{F262BB32-64F7-B69C-2CC4-ABEAAD87D18C}"/>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1832213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85B2968E-3AA0-632A-FE46-9ED2AA7F45A3}"/>
              </a:ext>
            </a:extLst>
          </p:cNvPr>
          <p:cNvGrpSpPr/>
          <p:nvPr/>
        </p:nvGrpSpPr>
        <p:grpSpPr>
          <a:xfrm>
            <a:off x="5342323" y="-18091080"/>
            <a:ext cx="5741121" cy="24731738"/>
            <a:chOff x="5360293" y="7272262"/>
            <a:chExt cx="5741121" cy="247317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21038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84023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Proses penyampaian kode dari morse dalam organisasi kepramukaan biasanya dengan bantuan peluit yang ditiup. Tujuannya untuk membedakan titik dan strip, misalnya apabila peluit ditiup pendek dan panjang dengan perbandingan 1:3 ketukan, satu ketukan untuk titik dan tiga ketukan untuk strip. Selain memakai peluit, cara menyampaikannya bisa dengan berbagai cara berikut: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Sinar, seperti senter, lampu, lilin, api dan sebagainya.</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 contohnya bendera, asap, lambaian tangan dan kedipan tangan.</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Denyut listrik, misalnya seperti kabel telegraf.</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Tulisan dengan menggunakan titik (.) dan strip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Penggunaan morse banyak dipakai untuk komunikasi radio pada kapal saat perang dunia kedua, perang Vietnam dan perang Korea. Beberapa radio amatir pada tahun 1990 masih banyak yang memakai sandi atau kode ini, hingga sekarang jika berada dalam keadaan darurat atau bencana, metode ini masih digunakan, contoh morse yang paling sering …—… yang artinya SOS.</a:t>
              </a:r>
            </a:p>
          </p:txBody>
        </p:sp>
        <p:sp>
          <p:nvSpPr>
            <p:cNvPr id="4" name="Persegi Panjang: Sudut Lengkung 3">
              <a:extLst>
                <a:ext uri="{FF2B5EF4-FFF2-40B4-BE49-F238E27FC236}">
                  <a16:creationId xmlns:a16="http://schemas.microsoft.com/office/drawing/2014/main" id="{E2C2195C-D75B-FA89-4A22-A25A0F4F411C}"/>
                </a:ext>
              </a:extLst>
            </p:cNvPr>
            <p:cNvSpPr/>
            <p:nvPr/>
          </p:nvSpPr>
          <p:spPr>
            <a:xfrm>
              <a:off x="5362800" y="16872956"/>
              <a:ext cx="5738614" cy="1513104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Kotak Teks 4">
              <a:extLst>
                <a:ext uri="{FF2B5EF4-FFF2-40B4-BE49-F238E27FC236}">
                  <a16:creationId xmlns:a16="http://schemas.microsoft.com/office/drawing/2014/main" id="{727A30A6-564B-5107-F299-6CCE62B9BCF8}"/>
                </a:ext>
              </a:extLst>
            </p:cNvPr>
            <p:cNvSpPr txBox="1"/>
            <p:nvPr/>
          </p:nvSpPr>
          <p:spPr>
            <a:xfrm>
              <a:off x="5504125" y="20616176"/>
              <a:ext cx="5426145" cy="7786747"/>
            </a:xfrm>
            <a:prstGeom prst="rect">
              <a:avLst/>
            </a:prstGeom>
            <a:noFill/>
          </p:spPr>
          <p:txBody>
            <a:bodyPr wrap="square" rtlCol="0">
              <a:spAutoFit/>
            </a:bodyPr>
            <a:lstStyle/>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bedera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bendera digunakan apabila suara peluit tidak terdengar akibat tertiup angin serta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nois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ada di lingkungan sekitar. Morse bendera disampaikan dengan cara mengibarkan bendera membentuk angka delapan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bendera di atas kepala berarti garis dan bendera di samping berarti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ttik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Tulis</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dengan teknik tulisan biasanya digunakan untuk memberikan pesan rahasia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ditulis pada sebuah bidang datar yang berisi kode morse berupa garis dan titik serta dapat juga menggunakan bentuk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absrak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seperti kambar rumput panjang dan pendek.</a:t>
              </a:r>
            </a:p>
          </p:txBody>
        </p:sp>
        <p:pic>
          <p:nvPicPr>
            <p:cNvPr id="6" name="Gambar 5">
              <a:extLst>
                <a:ext uri="{FF2B5EF4-FFF2-40B4-BE49-F238E27FC236}">
                  <a16:creationId xmlns:a16="http://schemas.microsoft.com/office/drawing/2014/main" id="{A850E9C7-19D7-C817-27E3-173270D9F55D}"/>
                </a:ext>
              </a:extLst>
            </p:cNvPr>
            <p:cNvPicPr>
              <a:picLocks noChangeAspect="1"/>
            </p:cNvPicPr>
            <p:nvPr/>
          </p:nvPicPr>
          <p:blipFill rotWithShape="1">
            <a:blip r:embed="rId5">
              <a:extLst>
                <a:ext uri="{28A0092B-C50C-407E-A947-70E740481C1C}">
                  <a14:useLocalDpi xmlns:a14="http://schemas.microsoft.com/office/drawing/2010/main" val="0"/>
                </a:ext>
              </a:extLst>
            </a:blip>
            <a:srcRect t="22254" r="727"/>
            <a:stretch/>
          </p:blipFill>
          <p:spPr bwMode="auto">
            <a:xfrm>
              <a:off x="7784071" y="17833786"/>
              <a:ext cx="3026445" cy="3059191"/>
            </a:xfrm>
            <a:prstGeom prst="rect">
              <a:avLst/>
            </a:prstGeom>
            <a:ln>
              <a:noFill/>
            </a:ln>
            <a:extLst>
              <a:ext uri="{53640926-AAD7-44D8-BBD7-CCE9431645EC}">
                <a14:shadowObscured xmlns:a14="http://schemas.microsoft.com/office/drawing/2010/main"/>
              </a:ext>
            </a:extLst>
          </p:spPr>
        </p:pic>
        <p:pic>
          <p:nvPicPr>
            <p:cNvPr id="7" name="Gambar 6">
              <a:extLst>
                <a:ext uri="{FF2B5EF4-FFF2-40B4-BE49-F238E27FC236}">
                  <a16:creationId xmlns:a16="http://schemas.microsoft.com/office/drawing/2014/main" id="{E6160014-F91C-A025-ADA5-2728EE84C4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73919" y="23214043"/>
              <a:ext cx="4911361" cy="2441795"/>
            </a:xfrm>
            <a:prstGeom prst="rect">
              <a:avLst/>
            </a:prstGeom>
          </p:spPr>
        </p:pic>
        <p:pic>
          <p:nvPicPr>
            <p:cNvPr id="8" name="Gambar 7">
              <a:extLst>
                <a:ext uri="{FF2B5EF4-FFF2-40B4-BE49-F238E27FC236}">
                  <a16:creationId xmlns:a16="http://schemas.microsoft.com/office/drawing/2014/main" id="{B7CE5F91-977F-3F00-F589-153400E4175F}"/>
                </a:ext>
              </a:extLst>
            </p:cNvPr>
            <p:cNvPicPr>
              <a:picLocks noChangeAspect="1"/>
            </p:cNvPicPr>
            <p:nvPr/>
          </p:nvPicPr>
          <p:blipFill rotWithShape="1">
            <a:blip r:embed="rId7">
              <a:extLst>
                <a:ext uri="{28A0092B-C50C-407E-A947-70E740481C1C}">
                  <a14:useLocalDpi xmlns:a14="http://schemas.microsoft.com/office/drawing/2010/main" val="0"/>
                </a:ext>
              </a:extLst>
            </a:blip>
            <a:srcRect l="1836" t="9998" r="7785" b="1980"/>
            <a:stretch/>
          </p:blipFill>
          <p:spPr>
            <a:xfrm>
              <a:off x="5816728" y="28402923"/>
              <a:ext cx="4868552" cy="3174356"/>
            </a:xfrm>
            <a:prstGeom prst="rect">
              <a:avLst/>
            </a:prstGeom>
          </p:spPr>
        </p:pic>
        <p:sp>
          <p:nvSpPr>
            <p:cNvPr id="9" name="Kotak Teks 8">
              <a:extLst>
                <a:ext uri="{FF2B5EF4-FFF2-40B4-BE49-F238E27FC236}">
                  <a16:creationId xmlns:a16="http://schemas.microsoft.com/office/drawing/2014/main" id="{761AC708-F5BE-8A59-E59B-27A63EBE4D9A}"/>
                </a:ext>
              </a:extLst>
            </p:cNvPr>
            <p:cNvSpPr txBox="1"/>
            <p:nvPr/>
          </p:nvSpPr>
          <p:spPr>
            <a:xfrm>
              <a:off x="5555626" y="17569331"/>
              <a:ext cx="2264735" cy="2862322"/>
            </a:xfrm>
            <a:prstGeom prst="rect">
              <a:avLst/>
            </a:prstGeom>
            <a:noFill/>
          </p:spPr>
          <p:txBody>
            <a:bodyPr wrap="square" rtlCol="0">
              <a:spAutoFit/>
            </a:bodyPr>
            <a:lstStyle/>
            <a:p>
              <a:r>
                <a:rPr lang="id-ID" sz="1800" b="1" dirty="0">
                  <a:solidFill>
                    <a:schemeClr val="tx1">
                      <a:lumMod val="50000"/>
                      <a:lumOff val="50000"/>
                    </a:schemeClr>
                  </a:solidFill>
                  <a:latin typeface="Times New Roman" panose="02020603050405020304" pitchFamily="18" charset="0"/>
                  <a:cs typeface="Times New Roman" panose="02020603050405020304" pitchFamily="18" charset="0"/>
                </a:rPr>
                <a:t>Morse Peluit</a:t>
              </a:r>
            </a:p>
            <a:p>
              <a:pPr algn="just"/>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Secara umum </a:t>
              </a:r>
              <a:r>
                <a:rPr lang="id-ID" sz="1800" dirty="0" err="1">
                  <a:solidFill>
                    <a:schemeClr val="tx1">
                      <a:lumMod val="50000"/>
                      <a:lumOff val="50000"/>
                    </a:schemeClr>
                  </a:solidFill>
                  <a:latin typeface="Times New Roman" panose="02020603050405020304" pitchFamily="18" charset="0"/>
                  <a:cs typeface="Times New Roman" panose="02020603050405020304" pitchFamily="18" charset="0"/>
                </a:rPr>
                <a:t>morsel</a:t>
              </a:r>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 disampaikan menggunakan peluit dengan tiupan peluit panjang sebagai setrip(-) dan peluit pendek sebagai titik (.)</a:t>
              </a:r>
            </a:p>
            <a:p>
              <a:endParaRPr lang="id-ID" dirty="0"/>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1" name="Persegi Panjang: Sudut Lengkung 10">
            <a:extLst>
              <a:ext uri="{FF2B5EF4-FFF2-40B4-BE49-F238E27FC236}">
                <a16:creationId xmlns:a16="http://schemas.microsoft.com/office/drawing/2014/main" id="{F1664370-59AF-0E76-504B-3BEF967DB5E9}"/>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8E83DF66-B337-33CA-E0D2-11F9471AF71C}"/>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3" name="Oval 12">
            <a:extLst>
              <a:ext uri="{FF2B5EF4-FFF2-40B4-BE49-F238E27FC236}">
                <a16:creationId xmlns:a16="http://schemas.microsoft.com/office/drawing/2014/main" id="{6EAF22CD-D4AF-E0BC-07C6-6C355F4C56D6}"/>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4" name="Gambar 13">
            <a:hlinkClick r:id="rId8" action="ppaction://hlinksldjump"/>
            <a:extLst>
              <a:ext uri="{FF2B5EF4-FFF2-40B4-BE49-F238E27FC236}">
                <a16:creationId xmlns:a16="http://schemas.microsoft.com/office/drawing/2014/main" id="{0E0A4C2A-EB5C-2539-C774-75342A8936C4}"/>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5" name="Gambar 14">
            <a:extLst>
              <a:ext uri="{FF2B5EF4-FFF2-40B4-BE49-F238E27FC236}">
                <a16:creationId xmlns:a16="http://schemas.microsoft.com/office/drawing/2014/main" id="{1A878144-8E8C-15FD-73B6-48E0AD518B34}"/>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6" name="Gambar 15">
            <a:hlinkClick r:id="rId13" action="ppaction://hlinksldjump"/>
            <a:extLst>
              <a:ext uri="{FF2B5EF4-FFF2-40B4-BE49-F238E27FC236}">
                <a16:creationId xmlns:a16="http://schemas.microsoft.com/office/drawing/2014/main" id="{0DC9A996-251A-15A7-DB12-7FC3BD087A8B}"/>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16" action="ppaction://hlinksldjump"/>
            <a:extLst>
              <a:ext uri="{FF2B5EF4-FFF2-40B4-BE49-F238E27FC236}">
                <a16:creationId xmlns:a16="http://schemas.microsoft.com/office/drawing/2014/main" id="{A0217A33-721F-DC76-84F4-16E8B58C498E}"/>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8" name="Gambar 17">
            <a:hlinkClick r:id="rId19" action="ppaction://hlinksldjump"/>
            <a:extLst>
              <a:ext uri="{FF2B5EF4-FFF2-40B4-BE49-F238E27FC236}">
                <a16:creationId xmlns:a16="http://schemas.microsoft.com/office/drawing/2014/main" id="{5F386613-1D73-FAA5-EC03-49436932289A}"/>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9" name="Kotak Teks 18">
            <a:extLst>
              <a:ext uri="{FF2B5EF4-FFF2-40B4-BE49-F238E27FC236}">
                <a16:creationId xmlns:a16="http://schemas.microsoft.com/office/drawing/2014/main" id="{5DF53E67-3099-0161-FA20-9AF3DF2E9489}"/>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0" name="Kotak Teks 19">
            <a:extLst>
              <a:ext uri="{FF2B5EF4-FFF2-40B4-BE49-F238E27FC236}">
                <a16:creationId xmlns:a16="http://schemas.microsoft.com/office/drawing/2014/main" id="{2B196417-2D33-3CBB-3A06-31F7E224F554}"/>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1" name="Kotak Teks 20">
            <a:extLst>
              <a:ext uri="{FF2B5EF4-FFF2-40B4-BE49-F238E27FC236}">
                <a16:creationId xmlns:a16="http://schemas.microsoft.com/office/drawing/2014/main" id="{B34A1054-C709-F091-F444-5B6B35835C88}"/>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2" name="Kotak Teks 21">
            <a:extLst>
              <a:ext uri="{FF2B5EF4-FFF2-40B4-BE49-F238E27FC236}">
                <a16:creationId xmlns:a16="http://schemas.microsoft.com/office/drawing/2014/main" id="{A7D86938-E1CB-9983-EBBB-237DCD69E17F}"/>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3" name="Setengah Bingkai 22">
            <a:hlinkClick r:id="rId22" action="ppaction://hlinksldjump"/>
            <a:extLst>
              <a:ext uri="{FF2B5EF4-FFF2-40B4-BE49-F238E27FC236}">
                <a16:creationId xmlns:a16="http://schemas.microsoft.com/office/drawing/2014/main" id="{01E851FC-C061-5030-1005-8A2BE3A90263}"/>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Setengah Bingkai 23">
            <a:hlinkClick r:id="rId23" action="ppaction://hlinksldjump"/>
            <a:extLst>
              <a:ext uri="{FF2B5EF4-FFF2-40B4-BE49-F238E27FC236}">
                <a16:creationId xmlns:a16="http://schemas.microsoft.com/office/drawing/2014/main" id="{05DEC2DA-AC41-FB2C-7BA1-7E918CC09FA1}"/>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5" name="Persegi Panjang: Sudut Lengkung 24">
            <a:hlinkClick r:id="rId24" action="ppaction://hlinksldjump"/>
            <a:extLst>
              <a:ext uri="{FF2B5EF4-FFF2-40B4-BE49-F238E27FC236}">
                <a16:creationId xmlns:a16="http://schemas.microsoft.com/office/drawing/2014/main" id="{BFC2471C-2804-0461-8A90-D176B4991286}"/>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7" name="Persegi Panjang: Sudut Lengkung 26">
            <a:hlinkClick r:id="rId25" action="ppaction://hlinksldjump"/>
            <a:extLst>
              <a:ext uri="{FF2B5EF4-FFF2-40B4-BE49-F238E27FC236}">
                <a16:creationId xmlns:a16="http://schemas.microsoft.com/office/drawing/2014/main" id="{77342D95-99EB-9F35-AF73-8071E2FB2CCA}"/>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1" name="Persegi Panjang: Sudut Lengkung 30">
            <a:hlinkClick r:id="rId26" action="ppaction://hlinksldjump"/>
            <a:extLst>
              <a:ext uri="{FF2B5EF4-FFF2-40B4-BE49-F238E27FC236}">
                <a16:creationId xmlns:a16="http://schemas.microsoft.com/office/drawing/2014/main" id="{14B1C6BE-42DC-03B6-552E-F0B2A4F6E66B}"/>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0909994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3F964BC4-875B-B4F6-230B-A61E1CDBD74A}"/>
              </a:ext>
            </a:extLst>
          </p:cNvPr>
          <p:cNvSpPr/>
          <p:nvPr/>
        </p:nvSpPr>
        <p:spPr>
          <a:xfrm>
            <a:off x="-1317363" y="-2764262"/>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Kotak Teks 3">
            <a:extLst>
              <a:ext uri="{FF2B5EF4-FFF2-40B4-BE49-F238E27FC236}">
                <a16:creationId xmlns:a16="http://schemas.microsoft.com/office/drawing/2014/main" id="{2992AF3B-3F8A-AC7A-8A4C-ABFCE1757ECA}"/>
              </a:ext>
            </a:extLst>
          </p:cNvPr>
          <p:cNvSpPr txBox="1"/>
          <p:nvPr/>
        </p:nvSpPr>
        <p:spPr>
          <a:xfrm>
            <a:off x="2046574" y="67727"/>
            <a:ext cx="8557483" cy="646331"/>
          </a:xfrm>
          <a:prstGeom prst="rect">
            <a:avLst/>
          </a:prstGeom>
          <a:noFill/>
        </p:spPr>
        <p:txBody>
          <a:bodyPr wrap="square" rtlCol="0">
            <a:spAutoFit/>
          </a:bodyPr>
          <a:lstStyle/>
          <a:p>
            <a:r>
              <a:rPr lang="id-ID" sz="3600" dirty="0">
                <a:solidFill>
                  <a:schemeClr val="bg1">
                    <a:lumMod val="95000"/>
                  </a:schemeClr>
                </a:solidFill>
                <a:latin typeface="Arial Black" panose="020B0A04020102020204" pitchFamily="34" charset="0"/>
              </a:rPr>
              <a:t>Bapak Pandu Pramuka Sedunia</a:t>
            </a:r>
          </a:p>
        </p:txBody>
      </p:sp>
      <p:grpSp>
        <p:nvGrpSpPr>
          <p:cNvPr id="16" name="Grup 15">
            <a:extLst>
              <a:ext uri="{FF2B5EF4-FFF2-40B4-BE49-F238E27FC236}">
                <a16:creationId xmlns:a16="http://schemas.microsoft.com/office/drawing/2014/main" id="{643E8BD7-1F5A-4563-A6EE-EBCEE7E35A36}"/>
              </a:ext>
            </a:extLst>
          </p:cNvPr>
          <p:cNvGrpSpPr/>
          <p:nvPr/>
        </p:nvGrpSpPr>
        <p:grpSpPr>
          <a:xfrm>
            <a:off x="-24472490" y="714058"/>
            <a:ext cx="36488581" cy="4978397"/>
            <a:chOff x="210462" y="714058"/>
            <a:chExt cx="36488581" cy="4978397"/>
          </a:xfrm>
        </p:grpSpPr>
        <p:sp>
          <p:nvSpPr>
            <p:cNvPr id="15" name="Persegi Panjang: Sudut Lengkung 14">
              <a:extLst>
                <a:ext uri="{FF2B5EF4-FFF2-40B4-BE49-F238E27FC236}">
                  <a16:creationId xmlns:a16="http://schemas.microsoft.com/office/drawing/2014/main" id="{24C9B629-07C6-B85B-729E-D4D068F32613}"/>
                </a:ext>
              </a:extLst>
            </p:cNvPr>
            <p:cNvSpPr/>
            <p:nvPr/>
          </p:nvSpPr>
          <p:spPr>
            <a:xfrm>
              <a:off x="210462" y="714058"/>
              <a:ext cx="11829137" cy="4572251"/>
            </a:xfrm>
            <a:prstGeom prst="roundRect">
              <a:avLst>
                <a:gd name="adj" fmla="val 582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22" name="Kotak Teks 21">
              <a:extLst>
                <a:ext uri="{FF2B5EF4-FFF2-40B4-BE49-F238E27FC236}">
                  <a16:creationId xmlns:a16="http://schemas.microsoft.com/office/drawing/2014/main" id="{74E18F48-951C-0B35-9706-5B68F63A4DB8}"/>
                </a:ext>
              </a:extLst>
            </p:cNvPr>
            <p:cNvSpPr txBox="1"/>
            <p:nvPr/>
          </p:nvSpPr>
          <p:spPr>
            <a:xfrm>
              <a:off x="448690" y="860363"/>
              <a:ext cx="7533526" cy="4832092"/>
            </a:xfrm>
            <a:prstGeom prst="rect">
              <a:avLst/>
            </a:prstGeom>
            <a:noFill/>
          </p:spPr>
          <p:txBody>
            <a:bodyPr wrap="square" rtlCol="0">
              <a:spAutoFit/>
            </a:bodyPr>
            <a:lstStyle/>
            <a:p>
              <a:pPr algn="just"/>
              <a:r>
                <a:rPr lang="id-ID" sz="2800" dirty="0">
                  <a:solidFill>
                    <a:schemeClr val="bg2">
                      <a:lumMod val="50000"/>
                    </a:schemeClr>
                  </a:solidFill>
                  <a:latin typeface="Bahnschrift Light" panose="020B0502040204020203" pitchFamily="34" charset="0"/>
                </a:rPr>
                <a:t>Baden </a:t>
              </a:r>
              <a:r>
                <a:rPr lang="id-ID" sz="2800" dirty="0" err="1">
                  <a:solidFill>
                    <a:schemeClr val="bg2">
                      <a:lumMod val="50000"/>
                    </a:schemeClr>
                  </a:solidFill>
                  <a:latin typeface="Bahnschrift Light" panose="020B0502040204020203" pitchFamily="34" charset="0"/>
                </a:rPr>
                <a:t>Powell</a:t>
              </a:r>
              <a:r>
                <a:rPr lang="id-ID" sz="2800" dirty="0">
                  <a:solidFill>
                    <a:schemeClr val="bg2">
                      <a:lumMod val="50000"/>
                    </a:schemeClr>
                  </a:solidFill>
                  <a:latin typeface="Bahnschrift Light" panose="020B0502040204020203" pitchFamily="34" charset="0"/>
                </a:rPr>
                <a:t> merupakan tentara inggris yang berpangkat letnan jendral sekaligus penulis buku </a:t>
              </a:r>
              <a:r>
                <a:rPr lang="id-ID" sz="2800" dirty="0" err="1">
                  <a:solidFill>
                    <a:schemeClr val="bg2">
                      <a:lumMod val="50000"/>
                    </a:schemeClr>
                  </a:solidFill>
                  <a:latin typeface="Bahnschrift Light" panose="020B0502040204020203" pitchFamily="34" charset="0"/>
                </a:rPr>
                <a:t>the</a:t>
              </a:r>
              <a:r>
                <a:rPr lang="id-ID" sz="2800" dirty="0">
                  <a:solidFill>
                    <a:schemeClr val="bg2">
                      <a:lumMod val="50000"/>
                    </a:schemeClr>
                  </a:solidFill>
                  <a:latin typeface="Bahnschrift Light" panose="020B0502040204020203" pitchFamily="34" charset="0"/>
                </a:rPr>
                <a:t> Boy </a:t>
              </a:r>
              <a:r>
                <a:rPr lang="id-ID" sz="2800" dirty="0" err="1">
                  <a:solidFill>
                    <a:schemeClr val="bg2">
                      <a:lumMod val="50000"/>
                    </a:schemeClr>
                  </a:solidFill>
                  <a:latin typeface="Bahnschrift Light" panose="020B0502040204020203" pitchFamily="34" charset="0"/>
                </a:rPr>
                <a:t>Scouts</a:t>
              </a:r>
              <a:r>
                <a:rPr lang="id-ID" sz="2800" dirty="0">
                  <a:solidFill>
                    <a:schemeClr val="bg2">
                      <a:lumMod val="50000"/>
                    </a:schemeClr>
                  </a:solidFill>
                  <a:latin typeface="Bahnschrift Light" panose="020B0502040204020203" pitchFamily="34" charset="0"/>
                </a:rPr>
                <a:t> pada tahun 1908, Beliau lahir di </a:t>
              </a:r>
              <a:r>
                <a:rPr lang="id-ID" sz="2800" dirty="0" err="1">
                  <a:solidFill>
                    <a:schemeClr val="bg2">
                      <a:lumMod val="50000"/>
                    </a:schemeClr>
                  </a:solidFill>
                  <a:latin typeface="Bahnschrift Light" panose="020B0502040204020203" pitchFamily="34" charset="0"/>
                </a:rPr>
                <a:t>london</a:t>
              </a:r>
              <a:r>
                <a:rPr lang="id-ID" sz="2800" dirty="0">
                  <a:solidFill>
                    <a:schemeClr val="bg2">
                      <a:lumMod val="50000"/>
                    </a:schemeClr>
                  </a:solidFill>
                  <a:latin typeface="Bahnschrift Light" panose="020B0502040204020203" pitchFamily="34" charset="0"/>
                </a:rPr>
                <a:t> inggris pada 22 Februari 1857.Baden </a:t>
              </a:r>
              <a:r>
                <a:rPr lang="id-ID" sz="2800" dirty="0" err="1">
                  <a:solidFill>
                    <a:schemeClr val="bg2">
                      <a:lumMod val="50000"/>
                    </a:schemeClr>
                  </a:solidFill>
                  <a:latin typeface="Bahnschrift Light" panose="020B0502040204020203" pitchFamily="34" charset="0"/>
                </a:rPr>
                <a:t>Powell</a:t>
              </a:r>
              <a:r>
                <a:rPr lang="id-ID" sz="2800" dirty="0">
                  <a:solidFill>
                    <a:schemeClr val="bg2">
                      <a:lumMod val="50000"/>
                    </a:schemeClr>
                  </a:solidFill>
                  <a:latin typeface="Bahnschrift Light" panose="020B0502040204020203" pitchFamily="34" charset="0"/>
                </a:rPr>
                <a:t> berkarier didunia militer sebagai tentara Inggris selama puluhan tahun. Beliau juga berhasil menjadi pemimpin pada usia muda saat berumur 26 tahun, Beliau menduduki posisi 2 teratas pada ujian tentara.</a:t>
              </a:r>
            </a:p>
            <a:p>
              <a:endParaRPr lang="id-ID" sz="2800" dirty="0">
                <a:solidFill>
                  <a:schemeClr val="bg1">
                    <a:lumMod val="50000"/>
                  </a:schemeClr>
                </a:solidFill>
                <a:latin typeface="Bahnschrift Light" panose="020B0502040204020203" pitchFamily="34" charset="0"/>
              </a:endParaRPr>
            </a:p>
          </p:txBody>
        </p:sp>
        <p:pic>
          <p:nvPicPr>
            <p:cNvPr id="8" name="Gambar 7">
              <a:extLst>
                <a:ext uri="{FF2B5EF4-FFF2-40B4-BE49-F238E27FC236}">
                  <a16:creationId xmlns:a16="http://schemas.microsoft.com/office/drawing/2014/main" id="{AF67975E-F255-9C26-C554-D64E9677FE3C}"/>
                </a:ext>
              </a:extLst>
            </p:cNvPr>
            <p:cNvPicPr>
              <a:picLocks noChangeAspect="1"/>
            </p:cNvPicPr>
            <p:nvPr/>
          </p:nvPicPr>
          <p:blipFill rotWithShape="1">
            <a:blip r:embed="rId4"/>
            <a:srcRect l="37500" t="19837" r="38154" b="25063"/>
            <a:stretch/>
          </p:blipFill>
          <p:spPr>
            <a:xfrm>
              <a:off x="8398752" y="969703"/>
              <a:ext cx="3247895" cy="4134769"/>
            </a:xfrm>
            <a:prstGeom prst="rect">
              <a:avLst/>
            </a:prstGeom>
          </p:spPr>
        </p:pic>
        <p:sp>
          <p:nvSpPr>
            <p:cNvPr id="3" name="Persegi Panjang: Sudut Lengkung 2">
              <a:extLst>
                <a:ext uri="{FF2B5EF4-FFF2-40B4-BE49-F238E27FC236}">
                  <a16:creationId xmlns:a16="http://schemas.microsoft.com/office/drawing/2014/main" id="{4540E86E-6A54-1DA1-9321-32D18EF52B6B}"/>
                </a:ext>
              </a:extLst>
            </p:cNvPr>
            <p:cNvSpPr/>
            <p:nvPr/>
          </p:nvSpPr>
          <p:spPr>
            <a:xfrm>
              <a:off x="12540184" y="714058"/>
              <a:ext cx="11829137" cy="4572251"/>
            </a:xfrm>
            <a:prstGeom prst="roundRect">
              <a:avLst>
                <a:gd name="adj" fmla="val 582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Kotak Teks 4">
              <a:extLst>
                <a:ext uri="{FF2B5EF4-FFF2-40B4-BE49-F238E27FC236}">
                  <a16:creationId xmlns:a16="http://schemas.microsoft.com/office/drawing/2014/main" id="{B1BA8CE4-573A-5999-6318-FCFBD05D6A6D}"/>
                </a:ext>
              </a:extLst>
            </p:cNvPr>
            <p:cNvSpPr txBox="1"/>
            <p:nvPr/>
          </p:nvSpPr>
          <p:spPr>
            <a:xfrm>
              <a:off x="12901235" y="981876"/>
              <a:ext cx="11025979" cy="3970318"/>
            </a:xfrm>
            <a:prstGeom prst="rect">
              <a:avLst/>
            </a:prstGeom>
            <a:noFill/>
          </p:spPr>
          <p:txBody>
            <a:bodyPr wrap="square" rtlCol="0">
              <a:spAutoFit/>
            </a:bodyPr>
            <a:lstStyle/>
            <a:p>
              <a:pPr algn="just"/>
              <a:r>
                <a:rPr lang="id-ID" sz="2800" dirty="0">
                  <a:solidFill>
                    <a:schemeClr val="bg2">
                      <a:lumMod val="50000"/>
                    </a:schemeClr>
                  </a:solidFill>
                </a:rPr>
                <a:t>Selama berkarier didunia militer, Baden </a:t>
              </a:r>
              <a:r>
                <a:rPr lang="id-ID" sz="2800" dirty="0" err="1">
                  <a:solidFill>
                    <a:schemeClr val="bg2">
                      <a:lumMod val="50000"/>
                    </a:schemeClr>
                  </a:solidFill>
                </a:rPr>
                <a:t>Powell</a:t>
              </a:r>
              <a:r>
                <a:rPr lang="id-ID" sz="2800" dirty="0">
                  <a:solidFill>
                    <a:schemeClr val="bg2">
                      <a:lumMod val="50000"/>
                    </a:schemeClr>
                  </a:solidFill>
                </a:rPr>
                <a:t> telah pergi </a:t>
              </a:r>
              <a:r>
                <a:rPr lang="id-ID" sz="2800" dirty="0" err="1">
                  <a:solidFill>
                    <a:schemeClr val="bg2">
                      <a:lumMod val="50000"/>
                    </a:schemeClr>
                  </a:solidFill>
                </a:rPr>
                <a:t>kebanyak</a:t>
              </a:r>
              <a:r>
                <a:rPr lang="id-ID" sz="2800" dirty="0">
                  <a:solidFill>
                    <a:schemeClr val="bg2">
                      <a:lumMod val="50000"/>
                    </a:schemeClr>
                  </a:solidFill>
                </a:rPr>
                <a:t> negara seperti Jerman, Rusia dan Austria hal ini karena ia bekerja sebagai mata-mata yang mengharuskan ia belajar mengenai kemajuan dunia teknologi dan militer terbaru saat itu. Ditahun 1910, Baden </a:t>
              </a:r>
              <a:r>
                <a:rPr lang="id-ID" sz="2800" dirty="0" err="1">
                  <a:solidFill>
                    <a:schemeClr val="bg2">
                      <a:lumMod val="50000"/>
                    </a:schemeClr>
                  </a:solidFill>
                </a:rPr>
                <a:t>Powell</a:t>
              </a:r>
              <a:r>
                <a:rPr lang="id-ID" sz="2800" dirty="0">
                  <a:solidFill>
                    <a:schemeClr val="bg2">
                      <a:lumMod val="50000"/>
                    </a:schemeClr>
                  </a:solidFill>
                </a:rPr>
                <a:t> memutuskan untuk mengundurkan diri dari Angkatan Darat Militer Inggris untuk menjadi ketua Komite Pelaksana Gerakan Kepanduan. Baden </a:t>
              </a:r>
              <a:r>
                <a:rPr lang="id-ID" sz="2800" dirty="0" err="1">
                  <a:solidFill>
                    <a:schemeClr val="bg2">
                      <a:lumMod val="50000"/>
                    </a:schemeClr>
                  </a:solidFill>
                </a:rPr>
                <a:t>Powell</a:t>
              </a:r>
              <a:r>
                <a:rPr lang="id-ID" sz="2800" dirty="0">
                  <a:solidFill>
                    <a:schemeClr val="bg2">
                      <a:lumMod val="50000"/>
                    </a:schemeClr>
                  </a:solidFill>
                </a:rPr>
                <a:t> melakukan promosi gerakan pramuka secara luas dengan melakukan perjalanan ke berbagai negara seperti Amerika Selatan, Rusia, Kanada, dan Hindia Barat.</a:t>
              </a:r>
            </a:p>
          </p:txBody>
        </p:sp>
        <p:sp>
          <p:nvSpPr>
            <p:cNvPr id="6" name="Persegi Panjang: Sudut Lengkung 5">
              <a:extLst>
                <a:ext uri="{FF2B5EF4-FFF2-40B4-BE49-F238E27FC236}">
                  <a16:creationId xmlns:a16="http://schemas.microsoft.com/office/drawing/2014/main" id="{480747CA-0572-D2E7-EE9C-3C6DD107C331}"/>
                </a:ext>
              </a:extLst>
            </p:cNvPr>
            <p:cNvSpPr/>
            <p:nvPr/>
          </p:nvSpPr>
          <p:spPr>
            <a:xfrm>
              <a:off x="24869906" y="714058"/>
              <a:ext cx="11829137" cy="4572251"/>
            </a:xfrm>
            <a:prstGeom prst="roundRect">
              <a:avLst>
                <a:gd name="adj" fmla="val 582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4BB8993A-B1A9-16CD-421D-6A869E24A3B6}"/>
                </a:ext>
              </a:extLst>
            </p:cNvPr>
            <p:cNvSpPr txBox="1"/>
            <p:nvPr/>
          </p:nvSpPr>
          <p:spPr>
            <a:xfrm>
              <a:off x="25271484" y="981876"/>
              <a:ext cx="11025979" cy="2677656"/>
            </a:xfrm>
            <a:prstGeom prst="rect">
              <a:avLst/>
            </a:prstGeom>
            <a:noFill/>
          </p:spPr>
          <p:txBody>
            <a:bodyPr wrap="square" rtlCol="0">
              <a:spAutoFit/>
            </a:bodyPr>
            <a:lstStyle/>
            <a:p>
              <a:pPr algn="just"/>
              <a:r>
                <a:rPr lang="id-ID" sz="2800" dirty="0">
                  <a:solidFill>
                    <a:schemeClr val="bg2">
                      <a:lumMod val="50000"/>
                    </a:schemeClr>
                  </a:solidFill>
                </a:rPr>
                <a:t>Selain aktif di lapangan, Baden </a:t>
              </a:r>
              <a:r>
                <a:rPr lang="id-ID" sz="2800" dirty="0" err="1">
                  <a:solidFill>
                    <a:schemeClr val="bg2">
                      <a:lumMod val="50000"/>
                    </a:schemeClr>
                  </a:solidFill>
                </a:rPr>
                <a:t>Powell</a:t>
              </a:r>
              <a:r>
                <a:rPr lang="id-ID" sz="2800" dirty="0">
                  <a:solidFill>
                    <a:schemeClr val="bg2">
                      <a:lumMod val="50000"/>
                    </a:schemeClr>
                  </a:solidFill>
                </a:rPr>
                <a:t> merupakan seorang penulis. Pada tahun 1912, Baden-</a:t>
              </a:r>
              <a:r>
                <a:rPr lang="id-ID" sz="2800" dirty="0" err="1">
                  <a:solidFill>
                    <a:schemeClr val="bg2">
                      <a:lumMod val="50000"/>
                    </a:schemeClr>
                  </a:solidFill>
                </a:rPr>
                <a:t>Powell</a:t>
              </a:r>
              <a:r>
                <a:rPr lang="id-ID" sz="2800" dirty="0">
                  <a:solidFill>
                    <a:schemeClr val="bg2">
                      <a:lumMod val="50000"/>
                    </a:schemeClr>
                  </a:solidFill>
                </a:rPr>
                <a:t> menikah dengan wanita cantik yang bernama </a:t>
              </a:r>
              <a:r>
                <a:rPr lang="id-ID" sz="2800" dirty="0" err="1">
                  <a:solidFill>
                    <a:schemeClr val="bg2">
                      <a:lumMod val="50000"/>
                    </a:schemeClr>
                  </a:solidFill>
                </a:rPr>
                <a:t>Olave</a:t>
              </a:r>
              <a:r>
                <a:rPr lang="id-ID" sz="2800" dirty="0">
                  <a:solidFill>
                    <a:schemeClr val="bg2">
                      <a:lumMod val="50000"/>
                    </a:schemeClr>
                  </a:solidFill>
                </a:rPr>
                <a:t> St. </a:t>
              </a:r>
              <a:r>
                <a:rPr lang="id-ID" sz="2800" dirty="0" err="1">
                  <a:solidFill>
                    <a:schemeClr val="bg2">
                      <a:lumMod val="50000"/>
                    </a:schemeClr>
                  </a:solidFill>
                </a:rPr>
                <a:t>Clair</a:t>
              </a:r>
              <a:r>
                <a:rPr lang="id-ID" sz="2800" dirty="0">
                  <a:solidFill>
                    <a:schemeClr val="bg2">
                      <a:lumMod val="50000"/>
                    </a:schemeClr>
                  </a:solidFill>
                </a:rPr>
                <a:t> </a:t>
              </a:r>
              <a:r>
                <a:rPr lang="id-ID" sz="2800" dirty="0" err="1">
                  <a:solidFill>
                    <a:schemeClr val="bg2">
                      <a:lumMod val="50000"/>
                    </a:schemeClr>
                  </a:solidFill>
                </a:rPr>
                <a:t>Soames</a:t>
              </a:r>
              <a:r>
                <a:rPr lang="id-ID" sz="2800" dirty="0">
                  <a:solidFill>
                    <a:schemeClr val="bg2">
                      <a:lumMod val="50000"/>
                    </a:schemeClr>
                  </a:solidFill>
                </a:rPr>
                <a:t> (Lady Baden-</a:t>
              </a:r>
              <a:r>
                <a:rPr lang="id-ID" sz="2800" dirty="0" err="1">
                  <a:solidFill>
                    <a:schemeClr val="bg2">
                      <a:lumMod val="50000"/>
                    </a:schemeClr>
                  </a:solidFill>
                </a:rPr>
                <a:t>Powell</a:t>
              </a:r>
              <a:r>
                <a:rPr lang="id-ID" sz="2800" dirty="0">
                  <a:solidFill>
                    <a:schemeClr val="bg2">
                      <a:lumMod val="50000"/>
                    </a:schemeClr>
                  </a:solidFill>
                </a:rPr>
                <a:t>) yang kemudian mereka dikaruniai 3 orang anak yaitu Peter, Heather dan Betty. Beliau menghabiskan masa tuanya di kota Nyeri, Kenya. Dan wafat di tanggal 8 Januari 1941 dan dimakamkan di pemakaman St. Peter di kota tersebut</a:t>
              </a:r>
            </a:p>
          </p:txBody>
        </p:sp>
      </p:grpSp>
      <p:sp>
        <p:nvSpPr>
          <p:cNvPr id="13" name="Setengah Bingkai 12">
            <a:extLst>
              <a:ext uri="{FF2B5EF4-FFF2-40B4-BE49-F238E27FC236}">
                <a16:creationId xmlns:a16="http://schemas.microsoft.com/office/drawing/2014/main" id="{A84E557A-004D-B70E-C550-B1FEC31495ED}"/>
              </a:ext>
            </a:extLst>
          </p:cNvPr>
          <p:cNvSpPr/>
          <p:nvPr/>
        </p:nvSpPr>
        <p:spPr>
          <a:xfrm rot="8256169">
            <a:off x="20652775" y="8294576"/>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2" name="Setengah Bingkai 11">
            <a:extLst>
              <a:ext uri="{FF2B5EF4-FFF2-40B4-BE49-F238E27FC236}">
                <a16:creationId xmlns:a16="http://schemas.microsoft.com/office/drawing/2014/main" id="{618F96D4-BB49-8971-CE6F-11172DD63D33}"/>
              </a:ext>
            </a:extLst>
          </p:cNvPr>
          <p:cNvSpPr/>
          <p:nvPr/>
        </p:nvSpPr>
        <p:spPr>
          <a:xfrm rot="8256169">
            <a:off x="14912128" y="6976031"/>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9" name="Persegi Panjang: Sudut Lengkung 8">
            <a:extLst>
              <a:ext uri="{FF2B5EF4-FFF2-40B4-BE49-F238E27FC236}">
                <a16:creationId xmlns:a16="http://schemas.microsoft.com/office/drawing/2014/main" id="{2103F012-1F48-06E6-0DFA-E8899EA55963}"/>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7" name="Oval 16">
            <a:extLst>
              <a:ext uri="{FF2B5EF4-FFF2-40B4-BE49-F238E27FC236}">
                <a16:creationId xmlns:a16="http://schemas.microsoft.com/office/drawing/2014/main" id="{E894102D-96FB-7244-8317-29F0362AA876}"/>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8" name="Oval 17">
            <a:extLst>
              <a:ext uri="{FF2B5EF4-FFF2-40B4-BE49-F238E27FC236}">
                <a16:creationId xmlns:a16="http://schemas.microsoft.com/office/drawing/2014/main" id="{4E8291BB-4982-8CD8-36E8-C62BADC1CA9D}"/>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9" name="Gambar 18">
            <a:hlinkClick r:id="rId5" action="ppaction://hlinksldjump"/>
            <a:extLst>
              <a:ext uri="{FF2B5EF4-FFF2-40B4-BE49-F238E27FC236}">
                <a16:creationId xmlns:a16="http://schemas.microsoft.com/office/drawing/2014/main" id="{8EDE51A1-FE2D-DD76-C76C-8A13C0510293}"/>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20" name="Gambar 19">
            <a:hlinkClick r:id="rId8" action="ppaction://hlinksldjump"/>
            <a:extLst>
              <a:ext uri="{FF2B5EF4-FFF2-40B4-BE49-F238E27FC236}">
                <a16:creationId xmlns:a16="http://schemas.microsoft.com/office/drawing/2014/main" id="{029BFC98-1752-B93D-0A02-F6FE7E18F65D}"/>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21" name="Gambar 20">
            <a:hlinkClick r:id="rId11" action="ppaction://hlinksldjump"/>
            <a:extLst>
              <a:ext uri="{FF2B5EF4-FFF2-40B4-BE49-F238E27FC236}">
                <a16:creationId xmlns:a16="http://schemas.microsoft.com/office/drawing/2014/main" id="{75E25A48-8A22-F06A-9110-0989929BA52F}"/>
              </a:ext>
            </a:extLst>
          </p:cNvPr>
          <p:cNvPicPr>
            <a:picLocks noChangeAspect="1"/>
          </p:cNvPicPr>
          <p:nvPr/>
        </p:nvPicPr>
        <p:blipFill rotWithShape="1">
          <a:blip r:embed="rId12">
            <a:duotone>
              <a:prstClr val="black"/>
              <a:schemeClr val="bg2">
                <a:lumMod val="75000"/>
                <a:tint val="45000"/>
                <a:satMod val="400000"/>
              </a:schemeClr>
            </a:duotone>
            <a:extLst>
              <a:ext uri="{BEBA8EAE-BF5A-486C-A8C5-ECC9F3942E4B}">
                <a14:imgProps xmlns:a14="http://schemas.microsoft.com/office/drawing/2010/main">
                  <a14:imgLayer r:embed="rId13">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3" name="Gambar 22">
            <a:hlinkClick r:id="rId14" action="ppaction://hlinksldjump"/>
            <a:extLst>
              <a:ext uri="{FF2B5EF4-FFF2-40B4-BE49-F238E27FC236}">
                <a16:creationId xmlns:a16="http://schemas.microsoft.com/office/drawing/2014/main" id="{C8A1D831-BAF1-3DF8-CC07-8CADCB7F871B}"/>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4" name="Gambar 23">
            <a:hlinkClick r:id="rId17" action="ppaction://hlinksldjump"/>
            <a:extLst>
              <a:ext uri="{FF2B5EF4-FFF2-40B4-BE49-F238E27FC236}">
                <a16:creationId xmlns:a16="http://schemas.microsoft.com/office/drawing/2014/main" id="{641D2C11-D6B5-B0DF-524A-490EA910E082}"/>
              </a:ext>
            </a:extLst>
          </p:cNvPr>
          <p:cNvPicPr>
            <a:picLocks noChangeAspect="1"/>
          </p:cNvPicPr>
          <p:nvPr/>
        </p:nvPicPr>
        <p:blipFill rotWithShape="1">
          <a:blip r:embed="rId18">
            <a:duotone>
              <a:prstClr val="black"/>
              <a:schemeClr val="bg2">
                <a:lumMod val="75000"/>
                <a:tint val="45000"/>
                <a:satMod val="400000"/>
              </a:schemeClr>
            </a:duotone>
            <a:extLst>
              <a:ext uri="{BEBA8EAE-BF5A-486C-A8C5-ECC9F3942E4B}">
                <a14:imgProps xmlns:a14="http://schemas.microsoft.com/office/drawing/2010/main">
                  <a14:imgLayer r:embed="rId1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5" name="Kotak Teks 24">
            <a:extLst>
              <a:ext uri="{FF2B5EF4-FFF2-40B4-BE49-F238E27FC236}">
                <a16:creationId xmlns:a16="http://schemas.microsoft.com/office/drawing/2014/main" id="{AC809E21-F595-0AA1-CA0A-4C12E5A8427E}"/>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6" name="Kotak Teks 25">
            <a:extLst>
              <a:ext uri="{FF2B5EF4-FFF2-40B4-BE49-F238E27FC236}">
                <a16:creationId xmlns:a16="http://schemas.microsoft.com/office/drawing/2014/main" id="{5C4E0061-EA4C-08BA-D41C-3B92756A3058}"/>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7" name="Kotak Teks 26">
            <a:extLst>
              <a:ext uri="{FF2B5EF4-FFF2-40B4-BE49-F238E27FC236}">
                <a16:creationId xmlns:a16="http://schemas.microsoft.com/office/drawing/2014/main" id="{6E8800A9-356C-32F1-7D6D-3C2EEA59112B}"/>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8" name="Kotak Teks 27">
            <a:extLst>
              <a:ext uri="{FF2B5EF4-FFF2-40B4-BE49-F238E27FC236}">
                <a16:creationId xmlns:a16="http://schemas.microsoft.com/office/drawing/2014/main" id="{3C051872-5D9C-33DA-6C75-3DBE068E49C5}"/>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9" name="Persegi Panjang: Sudut Lengkung 28">
            <a:extLst>
              <a:ext uri="{FF2B5EF4-FFF2-40B4-BE49-F238E27FC236}">
                <a16:creationId xmlns:a16="http://schemas.microsoft.com/office/drawing/2014/main" id="{AAF39C1D-0251-E119-952F-FC1D4CAD3278}"/>
              </a:ext>
            </a:extLst>
          </p:cNvPr>
          <p:cNvSpPr/>
          <p:nvPr/>
        </p:nvSpPr>
        <p:spPr>
          <a:xfrm>
            <a:off x="474153" y="4560520"/>
            <a:ext cx="692740" cy="853612"/>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2" name="Setengah Bingkai 31">
            <a:hlinkClick r:id="rId20" action="ppaction://hlinksldjump"/>
            <a:extLst>
              <a:ext uri="{FF2B5EF4-FFF2-40B4-BE49-F238E27FC236}">
                <a16:creationId xmlns:a16="http://schemas.microsoft.com/office/drawing/2014/main" id="{2B85A956-C540-6C81-9D86-5D8FB96696CF}"/>
              </a:ext>
            </a:extLst>
          </p:cNvPr>
          <p:cNvSpPr/>
          <p:nvPr/>
        </p:nvSpPr>
        <p:spPr>
          <a:xfrm rot="19322875">
            <a:off x="701570" y="4719112"/>
            <a:ext cx="498421" cy="538993"/>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18461570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0" name="Grup 9">
            <a:extLst>
              <a:ext uri="{FF2B5EF4-FFF2-40B4-BE49-F238E27FC236}">
                <a16:creationId xmlns:a16="http://schemas.microsoft.com/office/drawing/2014/main" id="{85B2968E-3AA0-632A-FE46-9ED2AA7F45A3}"/>
              </a:ext>
            </a:extLst>
          </p:cNvPr>
          <p:cNvGrpSpPr/>
          <p:nvPr/>
        </p:nvGrpSpPr>
        <p:grpSpPr>
          <a:xfrm>
            <a:off x="5342323" y="-20087520"/>
            <a:ext cx="5741121" cy="24731738"/>
            <a:chOff x="5360293" y="7272262"/>
            <a:chExt cx="5741121" cy="24731738"/>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21038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8402300"/>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Proses penyampaian kode dari morse dalam organisasi kepramukaan biasanya dengan bantuan peluit yang ditiup. Tujuannya untuk membedakan titik dan strip, misalnya apabila peluit ditiup pendek dan panjang dengan perbandingan 1:3 ketukan, satu ketukan untuk titik dan tiga ketukan untuk strip. Selain memakai peluit, cara menyampaikannya bisa dengan berbagai cara berikut: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Sinar, seperti senter, lampu, lilin, api dan sebagainya.</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 contohnya bendera, asap, lambaian tangan dan kedipan tangan.</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Denyut listrik, misalnya seperti kabel telegraf.</a:t>
              </a:r>
            </a:p>
            <a:p>
              <a:pPr marL="342900" indent="-342900" algn="just">
                <a:buFont typeface="Arial" panose="020B0604020202020204" pitchFamily="34" charset="0"/>
                <a:buChar char="•"/>
              </a:pP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Tulisan dengan menggunakan titik (.) dan strip (-).</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Penggunaan morse banyak dipakai untuk komunikasi radio pada kapal saat perang dunia kedua, perang Vietnam dan perang Korea. Beberapa radio amatir pada tahun 1990 masih banyak yang memakai sandi atau kode ini, hingga sekarang jika berada dalam keadaan darurat atau bencana, metode ini masih digunakan, contoh morse yang paling sering …—… yang artinya SOS.</a:t>
              </a:r>
            </a:p>
          </p:txBody>
        </p:sp>
        <p:sp>
          <p:nvSpPr>
            <p:cNvPr id="4" name="Persegi Panjang: Sudut Lengkung 3">
              <a:extLst>
                <a:ext uri="{FF2B5EF4-FFF2-40B4-BE49-F238E27FC236}">
                  <a16:creationId xmlns:a16="http://schemas.microsoft.com/office/drawing/2014/main" id="{E2C2195C-D75B-FA89-4A22-A25A0F4F411C}"/>
                </a:ext>
              </a:extLst>
            </p:cNvPr>
            <p:cNvSpPr/>
            <p:nvPr/>
          </p:nvSpPr>
          <p:spPr>
            <a:xfrm>
              <a:off x="5362800" y="16872956"/>
              <a:ext cx="5738614" cy="1513104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Kotak Teks 4">
              <a:extLst>
                <a:ext uri="{FF2B5EF4-FFF2-40B4-BE49-F238E27FC236}">
                  <a16:creationId xmlns:a16="http://schemas.microsoft.com/office/drawing/2014/main" id="{727A30A6-564B-5107-F299-6CCE62B9BCF8}"/>
                </a:ext>
              </a:extLst>
            </p:cNvPr>
            <p:cNvSpPr txBox="1"/>
            <p:nvPr/>
          </p:nvSpPr>
          <p:spPr>
            <a:xfrm>
              <a:off x="5504125" y="20616176"/>
              <a:ext cx="5426145" cy="7786747"/>
            </a:xfrm>
            <a:prstGeom prst="rect">
              <a:avLst/>
            </a:prstGeom>
            <a:noFill/>
          </p:spPr>
          <p:txBody>
            <a:bodyPr wrap="square" rtlCol="0">
              <a:spAutoFit/>
            </a:bodyPr>
            <a:lstStyle/>
            <a:p>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a:t>
              </a:r>
              <a:r>
                <a:rPr lang="id-ID" sz="2000" b="1" dirty="0" err="1">
                  <a:solidFill>
                    <a:schemeClr val="tx1">
                      <a:lumMod val="50000"/>
                      <a:lumOff val="50000"/>
                    </a:schemeClr>
                  </a:solidFill>
                  <a:latin typeface="Times New Roman" panose="02020603050405020304" pitchFamily="18" charset="0"/>
                  <a:cs typeface="Times New Roman" panose="02020603050405020304" pitchFamily="18" charset="0"/>
                </a:rPr>
                <a:t>bedera</a:t>
              </a:r>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bendera digunakan apabila suara peluit tidak terdengar akibat tertiup angin serta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nois</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yang ada di lingkungan sekitar. Morse bendera disampaikan dengan cara mengibarkan bendera membentuk angka delapan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bendera di atas kepala berarti garis dan bendera di samping berarti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ttik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endParaRPr lang="id-ID" sz="2000" b="1"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id-ID" sz="2000" b="1" dirty="0">
                  <a:solidFill>
                    <a:schemeClr val="tx1">
                      <a:lumMod val="50000"/>
                      <a:lumOff val="50000"/>
                    </a:schemeClr>
                  </a:solidFill>
                  <a:latin typeface="Times New Roman" panose="02020603050405020304" pitchFamily="18" charset="0"/>
                  <a:cs typeface="Times New Roman" panose="02020603050405020304" pitchFamily="18" charset="0"/>
                </a:rPr>
                <a:t>Morse Tulis</a:t>
              </a: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Morse dengan teknik tulisan biasanya digunakan untuk memberikan pesan rahasia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dimana</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ditulis pada sebuah bidang datar yang berisi kode morse berupa garis dan titik serta dapat juga menggunakan bentuk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absrak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seperti kambar rumput panjang dan pendek.</a:t>
              </a:r>
            </a:p>
          </p:txBody>
        </p:sp>
        <p:pic>
          <p:nvPicPr>
            <p:cNvPr id="6" name="Gambar 5">
              <a:extLst>
                <a:ext uri="{FF2B5EF4-FFF2-40B4-BE49-F238E27FC236}">
                  <a16:creationId xmlns:a16="http://schemas.microsoft.com/office/drawing/2014/main" id="{A850E9C7-19D7-C817-27E3-173270D9F55D}"/>
                </a:ext>
              </a:extLst>
            </p:cNvPr>
            <p:cNvPicPr>
              <a:picLocks noChangeAspect="1"/>
            </p:cNvPicPr>
            <p:nvPr/>
          </p:nvPicPr>
          <p:blipFill rotWithShape="1">
            <a:blip r:embed="rId5">
              <a:extLst>
                <a:ext uri="{28A0092B-C50C-407E-A947-70E740481C1C}">
                  <a14:useLocalDpi xmlns:a14="http://schemas.microsoft.com/office/drawing/2010/main" val="0"/>
                </a:ext>
              </a:extLst>
            </a:blip>
            <a:srcRect t="22254" r="727"/>
            <a:stretch/>
          </p:blipFill>
          <p:spPr bwMode="auto">
            <a:xfrm>
              <a:off x="7784071" y="17833786"/>
              <a:ext cx="3026445" cy="3059191"/>
            </a:xfrm>
            <a:prstGeom prst="rect">
              <a:avLst/>
            </a:prstGeom>
            <a:ln>
              <a:noFill/>
            </a:ln>
            <a:extLst>
              <a:ext uri="{53640926-AAD7-44D8-BBD7-CCE9431645EC}">
                <a14:shadowObscured xmlns:a14="http://schemas.microsoft.com/office/drawing/2010/main"/>
              </a:ext>
            </a:extLst>
          </p:spPr>
        </p:pic>
        <p:pic>
          <p:nvPicPr>
            <p:cNvPr id="7" name="Gambar 6">
              <a:extLst>
                <a:ext uri="{FF2B5EF4-FFF2-40B4-BE49-F238E27FC236}">
                  <a16:creationId xmlns:a16="http://schemas.microsoft.com/office/drawing/2014/main" id="{E6160014-F91C-A025-ADA5-2728EE84C4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73919" y="23214043"/>
              <a:ext cx="4911361" cy="2441795"/>
            </a:xfrm>
            <a:prstGeom prst="rect">
              <a:avLst/>
            </a:prstGeom>
          </p:spPr>
        </p:pic>
        <p:pic>
          <p:nvPicPr>
            <p:cNvPr id="8" name="Gambar 7">
              <a:extLst>
                <a:ext uri="{FF2B5EF4-FFF2-40B4-BE49-F238E27FC236}">
                  <a16:creationId xmlns:a16="http://schemas.microsoft.com/office/drawing/2014/main" id="{B7CE5F91-977F-3F00-F589-153400E4175F}"/>
                </a:ext>
              </a:extLst>
            </p:cNvPr>
            <p:cNvPicPr>
              <a:picLocks noChangeAspect="1"/>
            </p:cNvPicPr>
            <p:nvPr/>
          </p:nvPicPr>
          <p:blipFill rotWithShape="1">
            <a:blip r:embed="rId7">
              <a:extLst>
                <a:ext uri="{28A0092B-C50C-407E-A947-70E740481C1C}">
                  <a14:useLocalDpi xmlns:a14="http://schemas.microsoft.com/office/drawing/2010/main" val="0"/>
                </a:ext>
              </a:extLst>
            </a:blip>
            <a:srcRect l="1836" t="9998" r="7785" b="1980"/>
            <a:stretch/>
          </p:blipFill>
          <p:spPr>
            <a:xfrm>
              <a:off x="5816728" y="28402923"/>
              <a:ext cx="4868552" cy="3174356"/>
            </a:xfrm>
            <a:prstGeom prst="rect">
              <a:avLst/>
            </a:prstGeom>
          </p:spPr>
        </p:pic>
        <p:sp>
          <p:nvSpPr>
            <p:cNvPr id="9" name="Kotak Teks 8">
              <a:extLst>
                <a:ext uri="{FF2B5EF4-FFF2-40B4-BE49-F238E27FC236}">
                  <a16:creationId xmlns:a16="http://schemas.microsoft.com/office/drawing/2014/main" id="{761AC708-F5BE-8A59-E59B-27A63EBE4D9A}"/>
                </a:ext>
              </a:extLst>
            </p:cNvPr>
            <p:cNvSpPr txBox="1"/>
            <p:nvPr/>
          </p:nvSpPr>
          <p:spPr>
            <a:xfrm>
              <a:off x="5555626" y="17569331"/>
              <a:ext cx="2264735" cy="2862322"/>
            </a:xfrm>
            <a:prstGeom prst="rect">
              <a:avLst/>
            </a:prstGeom>
            <a:noFill/>
          </p:spPr>
          <p:txBody>
            <a:bodyPr wrap="square" rtlCol="0">
              <a:spAutoFit/>
            </a:bodyPr>
            <a:lstStyle/>
            <a:p>
              <a:r>
                <a:rPr lang="id-ID" sz="1800" b="1" dirty="0">
                  <a:solidFill>
                    <a:schemeClr val="tx1">
                      <a:lumMod val="50000"/>
                      <a:lumOff val="50000"/>
                    </a:schemeClr>
                  </a:solidFill>
                  <a:latin typeface="Times New Roman" panose="02020603050405020304" pitchFamily="18" charset="0"/>
                  <a:cs typeface="Times New Roman" panose="02020603050405020304" pitchFamily="18" charset="0"/>
                </a:rPr>
                <a:t>Morse Peluit</a:t>
              </a:r>
            </a:p>
            <a:p>
              <a:pPr algn="just"/>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Secara umum </a:t>
              </a:r>
              <a:r>
                <a:rPr lang="id-ID" sz="1800" dirty="0" err="1">
                  <a:solidFill>
                    <a:schemeClr val="tx1">
                      <a:lumMod val="50000"/>
                      <a:lumOff val="50000"/>
                    </a:schemeClr>
                  </a:solidFill>
                  <a:latin typeface="Times New Roman" panose="02020603050405020304" pitchFamily="18" charset="0"/>
                  <a:cs typeface="Times New Roman" panose="02020603050405020304" pitchFamily="18" charset="0"/>
                </a:rPr>
                <a:t>morsel</a:t>
              </a:r>
              <a:r>
                <a:rPr lang="id-ID" sz="1800" dirty="0">
                  <a:solidFill>
                    <a:schemeClr val="tx1">
                      <a:lumMod val="50000"/>
                      <a:lumOff val="50000"/>
                    </a:schemeClr>
                  </a:solidFill>
                  <a:latin typeface="Times New Roman" panose="02020603050405020304" pitchFamily="18" charset="0"/>
                  <a:cs typeface="Times New Roman" panose="02020603050405020304" pitchFamily="18" charset="0"/>
                </a:rPr>
                <a:t> disampaikan menggunakan peluit dengan tiupan peluit panjang sebagai setrip(-) dan peluit pendek sebagai titik (.)</a:t>
              </a:r>
            </a:p>
            <a:p>
              <a:endParaRPr lang="id-ID" dirty="0"/>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1" name="Persegi Panjang: Sudut Lengkung 10">
            <a:extLst>
              <a:ext uri="{FF2B5EF4-FFF2-40B4-BE49-F238E27FC236}">
                <a16:creationId xmlns:a16="http://schemas.microsoft.com/office/drawing/2014/main" id="{84840625-1C81-11BB-733C-A0AB0DC9B4BF}"/>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Oval 11">
            <a:extLst>
              <a:ext uri="{FF2B5EF4-FFF2-40B4-BE49-F238E27FC236}">
                <a16:creationId xmlns:a16="http://schemas.microsoft.com/office/drawing/2014/main" id="{61B78129-0E17-6867-93B9-1D3163397D13}"/>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3" name="Oval 12">
            <a:extLst>
              <a:ext uri="{FF2B5EF4-FFF2-40B4-BE49-F238E27FC236}">
                <a16:creationId xmlns:a16="http://schemas.microsoft.com/office/drawing/2014/main" id="{CD069595-89C7-C4D8-8D68-D8FAB283DC08}"/>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4" name="Gambar 13">
            <a:hlinkClick r:id="rId8" action="ppaction://hlinksldjump"/>
            <a:extLst>
              <a:ext uri="{FF2B5EF4-FFF2-40B4-BE49-F238E27FC236}">
                <a16:creationId xmlns:a16="http://schemas.microsoft.com/office/drawing/2014/main" id="{0AFC4556-1AF4-80D5-FF65-226F7E28B0FB}"/>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5" name="Gambar 14">
            <a:extLst>
              <a:ext uri="{FF2B5EF4-FFF2-40B4-BE49-F238E27FC236}">
                <a16:creationId xmlns:a16="http://schemas.microsoft.com/office/drawing/2014/main" id="{6B58D92F-E35A-B74C-3313-CE47384FFD39}"/>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6" name="Gambar 15">
            <a:hlinkClick r:id="rId13" action="ppaction://hlinksldjump"/>
            <a:extLst>
              <a:ext uri="{FF2B5EF4-FFF2-40B4-BE49-F238E27FC236}">
                <a16:creationId xmlns:a16="http://schemas.microsoft.com/office/drawing/2014/main" id="{B6337E63-99ED-C1D6-D3EE-9F39CCCE06BC}"/>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16" action="ppaction://hlinksldjump"/>
            <a:extLst>
              <a:ext uri="{FF2B5EF4-FFF2-40B4-BE49-F238E27FC236}">
                <a16:creationId xmlns:a16="http://schemas.microsoft.com/office/drawing/2014/main" id="{D1CD81A1-9AD8-0CBB-DDBC-B3043E497721}"/>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8" name="Gambar 17">
            <a:hlinkClick r:id="rId19" action="ppaction://hlinksldjump"/>
            <a:extLst>
              <a:ext uri="{FF2B5EF4-FFF2-40B4-BE49-F238E27FC236}">
                <a16:creationId xmlns:a16="http://schemas.microsoft.com/office/drawing/2014/main" id="{04EEE6B3-949F-FFD1-DD2D-CBCA03A6DCAD}"/>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9" name="Kotak Teks 18">
            <a:extLst>
              <a:ext uri="{FF2B5EF4-FFF2-40B4-BE49-F238E27FC236}">
                <a16:creationId xmlns:a16="http://schemas.microsoft.com/office/drawing/2014/main" id="{5AB8F653-3EF4-B577-252D-D1B1BBE48237}"/>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0" name="Kotak Teks 19">
            <a:extLst>
              <a:ext uri="{FF2B5EF4-FFF2-40B4-BE49-F238E27FC236}">
                <a16:creationId xmlns:a16="http://schemas.microsoft.com/office/drawing/2014/main" id="{76D90761-131A-06A6-6CD8-E4B0E7F001B8}"/>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1" name="Kotak Teks 20">
            <a:extLst>
              <a:ext uri="{FF2B5EF4-FFF2-40B4-BE49-F238E27FC236}">
                <a16:creationId xmlns:a16="http://schemas.microsoft.com/office/drawing/2014/main" id="{E9A4E61D-DBA1-A7DB-73EE-D0FEBE5AEC15}"/>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2" name="Kotak Teks 21">
            <a:extLst>
              <a:ext uri="{FF2B5EF4-FFF2-40B4-BE49-F238E27FC236}">
                <a16:creationId xmlns:a16="http://schemas.microsoft.com/office/drawing/2014/main" id="{11A219F8-9C0F-2538-43DE-F580114C6E9A}"/>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3" name="Setengah Bingkai 22">
            <a:hlinkClick r:id="rId22" action="ppaction://hlinksldjump"/>
            <a:extLst>
              <a:ext uri="{FF2B5EF4-FFF2-40B4-BE49-F238E27FC236}">
                <a16:creationId xmlns:a16="http://schemas.microsoft.com/office/drawing/2014/main" id="{C18D841E-D780-D47F-39E9-D9F03EB9EE3F}"/>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Persegi Panjang: Sudut Lengkung 23">
            <a:hlinkClick r:id="rId23" action="ppaction://hlinksldjump"/>
            <a:extLst>
              <a:ext uri="{FF2B5EF4-FFF2-40B4-BE49-F238E27FC236}">
                <a16:creationId xmlns:a16="http://schemas.microsoft.com/office/drawing/2014/main" id="{E562B3F7-2971-C63D-55B1-1A40BE7C6B86}"/>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5" name="Persegi Panjang: Sudut Lengkung 24">
            <a:hlinkClick r:id="rId24" action="ppaction://hlinksldjump"/>
            <a:extLst>
              <a:ext uri="{FF2B5EF4-FFF2-40B4-BE49-F238E27FC236}">
                <a16:creationId xmlns:a16="http://schemas.microsoft.com/office/drawing/2014/main" id="{22C914A4-2532-205A-7C6F-730BADF02955}"/>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7" name="Persegi Panjang: Sudut Lengkung 26">
            <a:hlinkClick r:id="rId25" action="ppaction://hlinksldjump"/>
            <a:extLst>
              <a:ext uri="{FF2B5EF4-FFF2-40B4-BE49-F238E27FC236}">
                <a16:creationId xmlns:a16="http://schemas.microsoft.com/office/drawing/2014/main" id="{E3233F43-AC96-5283-9D18-DC298BB90CF1}"/>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7806270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09B00BF3-E46C-568B-CB91-FDA4D7D4DC3F}"/>
              </a:ext>
            </a:extLst>
          </p:cNvPr>
          <p:cNvGrpSpPr/>
          <p:nvPr/>
        </p:nvGrpSpPr>
        <p:grpSpPr>
          <a:xfrm>
            <a:off x="5271479" y="770621"/>
            <a:ext cx="5738614" cy="6977137"/>
            <a:chOff x="5360293" y="7272262"/>
            <a:chExt cx="5738614" cy="6977137"/>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6977137"/>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940088"/>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morse adalah suatu sandi yang diterapkan dengan menggunakan sebuah sistem representasi huruf dan angka, serta tanda baca sinyal. Kemudian menggunakan sinyal simbol titik (.) dan garis (-) yang disusun sebagai karakter tertentu. Dalam sandi pramuka, kode morse ini dipelajari sebagai salah satu bentuk keterampilan.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Di awal kemunculannya, gambar sandi morse diperkirakan baru ada sekitar abad ke-20 atau di masa-masa telegraf mulai ditemukan. Karena itu sandi dan telegraf berbentuk morse dapat dibilang tak bisa dilepaskan, saat sandi atau kode dikirim lewat telegraf menjadi satu media komunikasi yang jangkauannya cukup luas dan cepat, hampir setiap kantor di seluruh dunia menggunakan telegraf.</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B2BF1A6A-9325-78B7-024E-20A7B5C76F09}"/>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CBC78920-6260-A1D6-637B-40AAB7D7561D}"/>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C89C1A68-6282-802F-3DBD-95C1903D7BB7}"/>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4D78A1B0-0EE4-172E-DC75-7765FC1AFE12}"/>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8E65F066-450A-6D98-F08D-184E6A4B24D3}"/>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BA27B794-FBDA-17A9-A6FE-F56DC45AE9CC}"/>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068F0557-ECCE-183A-C8EE-E2A6EE3E007E}"/>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DCB1A81D-DBA4-67A0-FF3F-272D9A11F39B}"/>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56F6CA07-D158-457B-D4F2-6D8DB3DB9151}"/>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F419D6D0-D97F-D29D-CE87-7922F77725EC}"/>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80690E47-E780-13CB-4D3F-06B7EDA08FFE}"/>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834D3056-1623-9263-0148-B2497486A412}"/>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82D224D7-F2C2-892C-ADC1-0E4DCCFE6002}"/>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8" name="Persegi Panjang: Sudut Lengkung 17">
            <a:hlinkClick r:id="rId20" action="ppaction://hlinksldjump"/>
            <a:extLst>
              <a:ext uri="{FF2B5EF4-FFF2-40B4-BE49-F238E27FC236}">
                <a16:creationId xmlns:a16="http://schemas.microsoft.com/office/drawing/2014/main" id="{9448C74B-21B4-5753-6AFC-367D91873C36}"/>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9" name="Persegi Panjang: Sudut Lengkung 18">
            <a:hlinkClick r:id="rId21" action="ppaction://hlinksldjump"/>
            <a:extLst>
              <a:ext uri="{FF2B5EF4-FFF2-40B4-BE49-F238E27FC236}">
                <a16:creationId xmlns:a16="http://schemas.microsoft.com/office/drawing/2014/main" id="{54FCADC5-3104-858B-7237-CA0E4250E54C}"/>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0" name="Persegi Panjang: Sudut Lengkung 19">
            <a:hlinkClick r:id="rId22" action="ppaction://hlinksldjump"/>
            <a:extLst>
              <a:ext uri="{FF2B5EF4-FFF2-40B4-BE49-F238E27FC236}">
                <a16:creationId xmlns:a16="http://schemas.microsoft.com/office/drawing/2014/main" id="{12530D73-FE73-D079-1B58-4BDBB1A0C5CE}"/>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9130122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09B00BF3-E46C-568B-CB91-FDA4D7D4DC3F}"/>
              </a:ext>
            </a:extLst>
          </p:cNvPr>
          <p:cNvGrpSpPr/>
          <p:nvPr/>
        </p:nvGrpSpPr>
        <p:grpSpPr>
          <a:xfrm>
            <a:off x="5271479" y="-2347712"/>
            <a:ext cx="5738614" cy="6977137"/>
            <a:chOff x="5360293" y="7272262"/>
            <a:chExt cx="5738614" cy="6977137"/>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6977137"/>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940088"/>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Sandi morse adalah suatu sandi yang diterapkan dengan menggunakan sebuah sistem representasi huruf dan angka, serta tanda baca sinyal. Kemudian menggunakan sinyal simbol titik (.) dan garis (-) yang disusun sebagai karakter tertentu. Dalam sandi pramuka, kode morse ini dipelajari sebagai salah satu bentuk keterampilan.</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Di awal kemunculannya, gambar sandi morse diperkirakan baru ada sekitar abad ke-20 atau di masa-masa telegraf mulai ditemukan. Karena itu sandi dan telegraf berbentuk morse dapat dibilang tak bisa dilepaskan, saat sandi atau kode dikirim lewat telegraf menjadi satu media komunikasi yang jangkauannya cukup luas dan cepat, hampir setiap kantor di seluruh dunia menggunakan telegraf.</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Persegi Panjang: Sudut Lengkung 4">
            <a:extLst>
              <a:ext uri="{FF2B5EF4-FFF2-40B4-BE49-F238E27FC236}">
                <a16:creationId xmlns:a16="http://schemas.microsoft.com/office/drawing/2014/main" id="{FF0E8C34-483E-150C-C290-F03AEA530DF4}"/>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E4024402-9BB2-01D0-5D1D-E873598AC953}"/>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F9F45DEA-CE49-85FD-D327-64BEFF4D6E53}"/>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5" action="ppaction://hlinksldjump"/>
            <a:extLst>
              <a:ext uri="{FF2B5EF4-FFF2-40B4-BE49-F238E27FC236}">
                <a16:creationId xmlns:a16="http://schemas.microsoft.com/office/drawing/2014/main" id="{EBF0BB09-C8E0-EDAE-4597-559745FE1B18}"/>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2CF7C635-A701-D101-E094-3FB7264745A1}"/>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0" action="ppaction://hlinksldjump"/>
            <a:extLst>
              <a:ext uri="{FF2B5EF4-FFF2-40B4-BE49-F238E27FC236}">
                <a16:creationId xmlns:a16="http://schemas.microsoft.com/office/drawing/2014/main" id="{E2F76FD7-59DF-39ED-A683-EF0929E9E13D}"/>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3" action="ppaction://hlinksldjump"/>
            <a:extLst>
              <a:ext uri="{FF2B5EF4-FFF2-40B4-BE49-F238E27FC236}">
                <a16:creationId xmlns:a16="http://schemas.microsoft.com/office/drawing/2014/main" id="{1C772E51-0B0C-5CFF-EFCA-7FFA850BB7EC}"/>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6" action="ppaction://hlinksldjump"/>
            <a:extLst>
              <a:ext uri="{FF2B5EF4-FFF2-40B4-BE49-F238E27FC236}">
                <a16:creationId xmlns:a16="http://schemas.microsoft.com/office/drawing/2014/main" id="{95559A09-E190-1EA5-9F08-02F3899A6236}"/>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55FC1D09-4D90-955F-7256-F9E6F8E57A6F}"/>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A3378D38-F7B3-36FA-D03C-98441B8B7B57}"/>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59ED2025-166E-5F4D-1250-F3960C86005C}"/>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2C862256-7C27-7D7B-508C-57D4C4EEC946}"/>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01365A73-52F7-A50D-44E2-AFFC183EEDD2}"/>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8" name="Persegi Panjang: Sudut Lengkung 17">
            <a:hlinkClick r:id="rId19" action="ppaction://hlinksldjump"/>
            <a:extLst>
              <a:ext uri="{FF2B5EF4-FFF2-40B4-BE49-F238E27FC236}">
                <a16:creationId xmlns:a16="http://schemas.microsoft.com/office/drawing/2014/main" id="{87D0C4FE-FDE4-7C3E-36A7-BC49717C2730}"/>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9" name="Persegi Panjang: Sudut Lengkung 18">
            <a:hlinkClick r:id="rId20" action="ppaction://hlinksldjump"/>
            <a:extLst>
              <a:ext uri="{FF2B5EF4-FFF2-40B4-BE49-F238E27FC236}">
                <a16:creationId xmlns:a16="http://schemas.microsoft.com/office/drawing/2014/main" id="{D9B82754-02A0-9848-261B-9D4A806AC02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0" name="Persegi Panjang: Sudut Lengkung 19">
            <a:hlinkClick r:id="rId21" action="ppaction://hlinksldjump"/>
            <a:extLst>
              <a:ext uri="{FF2B5EF4-FFF2-40B4-BE49-F238E27FC236}">
                <a16:creationId xmlns:a16="http://schemas.microsoft.com/office/drawing/2014/main" id="{0F37F150-8F03-9E68-7AB4-CDE1DB37700E}"/>
              </a:ext>
            </a:extLst>
          </p:cNvPr>
          <p:cNvSpPr/>
          <p:nvPr/>
        </p:nvSpPr>
        <p:spPr>
          <a:xfrm>
            <a:off x="130573" y="303648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7196415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D43D244B-6EF2-6860-B682-4C8B436C73FD}"/>
              </a:ext>
            </a:extLst>
          </p:cNvPr>
          <p:cNvGrpSpPr/>
          <p:nvPr/>
        </p:nvGrpSpPr>
        <p:grpSpPr>
          <a:xfrm>
            <a:off x="5341117" y="770621"/>
            <a:ext cx="5738614" cy="6977137"/>
            <a:chOff x="5360293" y="7272262"/>
            <a:chExt cx="5738614" cy="6977137"/>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6977137"/>
            </a:xfrm>
            <a:prstGeom prst="roundRect">
              <a:avLst>
                <a:gd name="adj" fmla="val 6049"/>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940088"/>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Semaphore bermanfaat sebagai salah satu cara untuk melakukan komunikasi jarak jauh. Metode ini merupakan salah satu materi yang diajarkan dan wajib dihafalkan oleh seluruh anggota pada kegiatan pramuka. Tujuannya adalah agar anggota pramuka tetap bisa berkomunikasi dari jarak yang jauh, meskipun sedang berkemah di tempat yang susah sinyal, seperti di gunung atau di desa terpencil. Jadi, semua anggota harus hafal supaya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nggak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bingung kalau ada yang mengirim pesan menggunakan sandi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Semaphore juga sering digunakan untuk kepentingan komunikasi militer. Sama halnya seperti di pramuka, di dunia militer, metode ini juga menjadi pilihan komunikasi jarak jauh ketika para tentara sedang berada di tempat yang susah sinyal.</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8" name="Persegi Panjang: Sudut Lengkung 37">
            <a:hlinkClick r:id="rId5" action="ppaction://hlinksldjump"/>
            <a:extLst>
              <a:ext uri="{FF2B5EF4-FFF2-40B4-BE49-F238E27FC236}">
                <a16:creationId xmlns:a16="http://schemas.microsoft.com/office/drawing/2014/main" id="{E43D2AFB-6E34-DA36-6D78-8224A96B7EFD}"/>
              </a:ext>
            </a:extLst>
          </p:cNvPr>
          <p:cNvSpPr/>
          <p:nvPr/>
        </p:nvSpPr>
        <p:spPr>
          <a:xfrm>
            <a:off x="130573" y="770621"/>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9" name="Persegi Panjang: Sudut Lengkung 38">
            <a:hlinkClick r:id="rId6" action="ppaction://hlinksldjump"/>
            <a:extLst>
              <a:ext uri="{FF2B5EF4-FFF2-40B4-BE49-F238E27FC236}">
                <a16:creationId xmlns:a16="http://schemas.microsoft.com/office/drawing/2014/main" id="{610D3C8A-12E0-D5F8-30DE-83B45E12B6C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40" name="Persegi Panjang: Sudut Lengkung 39">
            <a:hlinkClick r:id="rId7" action="ppaction://hlinksldjump"/>
            <a:extLst>
              <a:ext uri="{FF2B5EF4-FFF2-40B4-BE49-F238E27FC236}">
                <a16:creationId xmlns:a16="http://schemas.microsoft.com/office/drawing/2014/main" id="{A3C4B49C-6CA9-06FC-CA77-C3AB41E90309}"/>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
        <p:nvSpPr>
          <p:cNvPr id="5" name="Persegi Panjang: Sudut Lengkung 4">
            <a:extLst>
              <a:ext uri="{FF2B5EF4-FFF2-40B4-BE49-F238E27FC236}">
                <a16:creationId xmlns:a16="http://schemas.microsoft.com/office/drawing/2014/main" id="{C809AE22-ED67-EF56-F9F9-8A314E247C3D}"/>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13C1EE94-44AA-8ACC-D335-D3A0DBE187F5}"/>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54453758-42FA-E904-4A0C-6B1A19D9618D}"/>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8" name="Gambar 7">
            <a:hlinkClick r:id="rId8" action="ppaction://hlinksldjump"/>
            <a:extLst>
              <a:ext uri="{FF2B5EF4-FFF2-40B4-BE49-F238E27FC236}">
                <a16:creationId xmlns:a16="http://schemas.microsoft.com/office/drawing/2014/main" id="{74558F91-CDFC-FF13-3AD8-FE636996146F}"/>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9" name="Gambar 8">
            <a:extLst>
              <a:ext uri="{FF2B5EF4-FFF2-40B4-BE49-F238E27FC236}">
                <a16:creationId xmlns:a16="http://schemas.microsoft.com/office/drawing/2014/main" id="{7AEC67EE-E914-AA13-8026-75AAE5E5C543}"/>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0" name="Gambar 9">
            <a:hlinkClick r:id="rId13" action="ppaction://hlinksldjump"/>
            <a:extLst>
              <a:ext uri="{FF2B5EF4-FFF2-40B4-BE49-F238E27FC236}">
                <a16:creationId xmlns:a16="http://schemas.microsoft.com/office/drawing/2014/main" id="{D99AEF0E-CEC5-DC2A-1C97-D12E7E620A35}"/>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1" name="Gambar 10">
            <a:hlinkClick r:id="rId16" action="ppaction://hlinksldjump"/>
            <a:extLst>
              <a:ext uri="{FF2B5EF4-FFF2-40B4-BE49-F238E27FC236}">
                <a16:creationId xmlns:a16="http://schemas.microsoft.com/office/drawing/2014/main" id="{0CA53845-112A-AC2B-2114-06B8FC7C314F}"/>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2" name="Gambar 11">
            <a:hlinkClick r:id="rId19" action="ppaction://hlinksldjump"/>
            <a:extLst>
              <a:ext uri="{FF2B5EF4-FFF2-40B4-BE49-F238E27FC236}">
                <a16:creationId xmlns:a16="http://schemas.microsoft.com/office/drawing/2014/main" id="{3EED21FE-36D9-FD8D-8761-DC73DC43837C}"/>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3" name="Kotak Teks 12">
            <a:extLst>
              <a:ext uri="{FF2B5EF4-FFF2-40B4-BE49-F238E27FC236}">
                <a16:creationId xmlns:a16="http://schemas.microsoft.com/office/drawing/2014/main" id="{8B4EF62D-4194-DCBE-8D24-9F78826CD6A5}"/>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4" name="Kotak Teks 13">
            <a:extLst>
              <a:ext uri="{FF2B5EF4-FFF2-40B4-BE49-F238E27FC236}">
                <a16:creationId xmlns:a16="http://schemas.microsoft.com/office/drawing/2014/main" id="{0568C97F-749B-CFAA-377A-4CE8EE46BD41}"/>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5" name="Kotak Teks 14">
            <a:extLst>
              <a:ext uri="{FF2B5EF4-FFF2-40B4-BE49-F238E27FC236}">
                <a16:creationId xmlns:a16="http://schemas.microsoft.com/office/drawing/2014/main" id="{2D08488A-FA12-AD53-5134-8CDFA7868CF3}"/>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6" name="Kotak Teks 15">
            <a:extLst>
              <a:ext uri="{FF2B5EF4-FFF2-40B4-BE49-F238E27FC236}">
                <a16:creationId xmlns:a16="http://schemas.microsoft.com/office/drawing/2014/main" id="{C5EA7E96-8A06-3A95-A82A-1B2B55744FE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22" action="ppaction://hlinksldjump"/>
            <a:extLst>
              <a:ext uri="{FF2B5EF4-FFF2-40B4-BE49-F238E27FC236}">
                <a16:creationId xmlns:a16="http://schemas.microsoft.com/office/drawing/2014/main" id="{39FB52AC-3B4D-FAF0-C847-EB64458EBE18}"/>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custDataLst>
      <p:tags r:id="rId1"/>
    </p:custDataLst>
    <p:extLst>
      <p:ext uri="{BB962C8B-B14F-4D97-AF65-F5344CB8AC3E}">
        <p14:creationId xmlns:p14="http://schemas.microsoft.com/office/powerpoint/2010/main" val="27990628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4" name="Grup 3">
            <a:extLst>
              <a:ext uri="{FF2B5EF4-FFF2-40B4-BE49-F238E27FC236}">
                <a16:creationId xmlns:a16="http://schemas.microsoft.com/office/drawing/2014/main" id="{D43D244B-6EF2-6860-B682-4C8B436C73FD}"/>
              </a:ext>
            </a:extLst>
          </p:cNvPr>
          <p:cNvGrpSpPr/>
          <p:nvPr/>
        </p:nvGrpSpPr>
        <p:grpSpPr>
          <a:xfrm>
            <a:off x="5341117" y="-2582174"/>
            <a:ext cx="5738614" cy="6977137"/>
            <a:chOff x="5360293" y="7272262"/>
            <a:chExt cx="5738614" cy="6977137"/>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6977137"/>
            </a:xfrm>
            <a:prstGeom prst="roundRect">
              <a:avLst>
                <a:gd name="adj" fmla="val 6049"/>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527970EF-7793-6D66-9791-ADA1DBE65786}"/>
                </a:ext>
              </a:extLst>
            </p:cNvPr>
            <p:cNvSpPr txBox="1"/>
            <p:nvPr/>
          </p:nvSpPr>
          <p:spPr>
            <a:xfrm>
              <a:off x="5769957" y="7772400"/>
              <a:ext cx="4867563" cy="5940088"/>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Semaphore bermanfaat sebagai salah satu cara untuk melakukan komunikasi jarak jauh. Metode ini merupakan salah satu materi yang diajarkan dan wajib dihafalkan oleh seluruh anggota pada kegiatan pramuka. Tujuannya adalah agar anggota pramuka tetap bisa berkomunikasi dari jarak yang jauh, meskipun sedang berkemah di tempat yang susah sinyal, seperti di gunung atau di desa terpencil. Jadi, semua anggota harus hafal supaya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nggak</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bingung kalau ada yang mengirim pesan menggunakan sandi ini.</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Semaphore juga sering digunakan untuk kepentingan komunikasi militer. Sama halnya seperti di pramuka, di dunia militer, metode ini juga menjadi pilihan komunikasi jarak jauh ketika para tentara sedang berada di tempat yang susah sinyal.</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7" name="Persegi Panjang: Sudut Lengkung 16">
            <a:extLst>
              <a:ext uri="{FF2B5EF4-FFF2-40B4-BE49-F238E27FC236}">
                <a16:creationId xmlns:a16="http://schemas.microsoft.com/office/drawing/2014/main" id="{382AE35F-06D5-32A9-A03A-1494CBC6B271}"/>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8" name="Oval 17">
            <a:extLst>
              <a:ext uri="{FF2B5EF4-FFF2-40B4-BE49-F238E27FC236}">
                <a16:creationId xmlns:a16="http://schemas.microsoft.com/office/drawing/2014/main" id="{C631560A-25A8-4013-CE47-9A291CBEEA22}"/>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9" name="Oval 18">
            <a:extLst>
              <a:ext uri="{FF2B5EF4-FFF2-40B4-BE49-F238E27FC236}">
                <a16:creationId xmlns:a16="http://schemas.microsoft.com/office/drawing/2014/main" id="{CFEA3E04-D416-B84E-4C7B-2C1177E9D51E}"/>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20" name="Gambar 19">
            <a:hlinkClick r:id="rId5" action="ppaction://hlinksldjump"/>
            <a:extLst>
              <a:ext uri="{FF2B5EF4-FFF2-40B4-BE49-F238E27FC236}">
                <a16:creationId xmlns:a16="http://schemas.microsoft.com/office/drawing/2014/main" id="{3E1C0529-BF09-F4B7-D0F3-83385AA9E50C}"/>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21" name="Gambar 20">
            <a:extLst>
              <a:ext uri="{FF2B5EF4-FFF2-40B4-BE49-F238E27FC236}">
                <a16:creationId xmlns:a16="http://schemas.microsoft.com/office/drawing/2014/main" id="{E6269232-34A3-82F4-58AB-CF0376435E7A}"/>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22" name="Gambar 21">
            <a:hlinkClick r:id="rId10" action="ppaction://hlinksldjump"/>
            <a:extLst>
              <a:ext uri="{FF2B5EF4-FFF2-40B4-BE49-F238E27FC236}">
                <a16:creationId xmlns:a16="http://schemas.microsoft.com/office/drawing/2014/main" id="{79105500-CC36-4896-36AB-CF951455C3E8}"/>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3" name="Gambar 22">
            <a:hlinkClick r:id="rId13" action="ppaction://hlinksldjump"/>
            <a:extLst>
              <a:ext uri="{FF2B5EF4-FFF2-40B4-BE49-F238E27FC236}">
                <a16:creationId xmlns:a16="http://schemas.microsoft.com/office/drawing/2014/main" id="{169B331B-EAEB-C135-BB67-7C3D3CA03C7C}"/>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4" name="Gambar 23">
            <a:hlinkClick r:id="rId16" action="ppaction://hlinksldjump"/>
            <a:extLst>
              <a:ext uri="{FF2B5EF4-FFF2-40B4-BE49-F238E27FC236}">
                <a16:creationId xmlns:a16="http://schemas.microsoft.com/office/drawing/2014/main" id="{A42CAB51-0720-8980-0E0B-1C83DE5F3040}"/>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5" name="Kotak Teks 24">
            <a:extLst>
              <a:ext uri="{FF2B5EF4-FFF2-40B4-BE49-F238E27FC236}">
                <a16:creationId xmlns:a16="http://schemas.microsoft.com/office/drawing/2014/main" id="{4CCA9A04-87A7-1FA3-3155-900F1F3F704F}"/>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7" name="Kotak Teks 26">
            <a:extLst>
              <a:ext uri="{FF2B5EF4-FFF2-40B4-BE49-F238E27FC236}">
                <a16:creationId xmlns:a16="http://schemas.microsoft.com/office/drawing/2014/main" id="{CDCF667B-936C-02BB-A509-B82262B05B37}"/>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31" name="Kotak Teks 30">
            <a:extLst>
              <a:ext uri="{FF2B5EF4-FFF2-40B4-BE49-F238E27FC236}">
                <a16:creationId xmlns:a16="http://schemas.microsoft.com/office/drawing/2014/main" id="{9D154A40-AD9F-B833-25E5-BD7616D2E369}"/>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2" name="Kotak Teks 31">
            <a:extLst>
              <a:ext uri="{FF2B5EF4-FFF2-40B4-BE49-F238E27FC236}">
                <a16:creationId xmlns:a16="http://schemas.microsoft.com/office/drawing/2014/main" id="{237D0246-F131-B3F9-103D-3D124E65A83F}"/>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3" name="Setengah Bingkai 32">
            <a:hlinkClick r:id="rId19" action="ppaction://hlinksldjump"/>
            <a:extLst>
              <a:ext uri="{FF2B5EF4-FFF2-40B4-BE49-F238E27FC236}">
                <a16:creationId xmlns:a16="http://schemas.microsoft.com/office/drawing/2014/main" id="{88D70986-550D-70E0-E07A-E62BC0EECDD9}"/>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4" name="Persegi Panjang: Sudut Lengkung 33">
            <a:hlinkClick r:id="rId20" action="ppaction://hlinksldjump"/>
            <a:extLst>
              <a:ext uri="{FF2B5EF4-FFF2-40B4-BE49-F238E27FC236}">
                <a16:creationId xmlns:a16="http://schemas.microsoft.com/office/drawing/2014/main" id="{D9A4E78A-F42D-2DD8-E893-ED8E09B96737}"/>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5" name="Persegi Panjang: Sudut Lengkung 34">
            <a:hlinkClick r:id="rId21" action="ppaction://hlinksldjump"/>
            <a:extLst>
              <a:ext uri="{FF2B5EF4-FFF2-40B4-BE49-F238E27FC236}">
                <a16:creationId xmlns:a16="http://schemas.microsoft.com/office/drawing/2014/main" id="{D637E426-1E26-06FA-A784-18E969DFAF9A}"/>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7" name="Persegi Panjang: Sudut Lengkung 36">
            <a:hlinkClick r:id="rId19" action="ppaction://hlinksldjump"/>
            <a:extLst>
              <a:ext uri="{FF2B5EF4-FFF2-40B4-BE49-F238E27FC236}">
                <a16:creationId xmlns:a16="http://schemas.microsoft.com/office/drawing/2014/main" id="{0FE338ED-E76D-7F0B-A864-C52FDB65BBBF}"/>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4663122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0384" y="-1511672"/>
            <a:ext cx="8778240" cy="8778240"/>
          </a:xfrm>
          <a:prstGeom prst="rect">
            <a:avLst/>
          </a:prstGeom>
        </p:spPr>
      </p:pic>
      <p:grpSp>
        <p:nvGrpSpPr>
          <p:cNvPr id="13" name="Grup 12">
            <a:extLst>
              <a:ext uri="{FF2B5EF4-FFF2-40B4-BE49-F238E27FC236}">
                <a16:creationId xmlns:a16="http://schemas.microsoft.com/office/drawing/2014/main" id="{BBD0F98D-BDA5-2581-2C83-3F6CB0A10A32}"/>
              </a:ext>
            </a:extLst>
          </p:cNvPr>
          <p:cNvGrpSpPr/>
          <p:nvPr/>
        </p:nvGrpSpPr>
        <p:grpSpPr>
          <a:xfrm>
            <a:off x="5271479" y="758842"/>
            <a:ext cx="5738614" cy="10377561"/>
            <a:chOff x="5360293" y="7272263"/>
            <a:chExt cx="5738614" cy="10377561"/>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2016631"/>
              <a:ext cx="5738614" cy="5633193"/>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4" name="Kotak Teks 3">
              <a:extLst>
                <a:ext uri="{FF2B5EF4-FFF2-40B4-BE49-F238E27FC236}">
                  <a16:creationId xmlns:a16="http://schemas.microsoft.com/office/drawing/2014/main" id="{78724C86-ADD1-9EC8-C273-9395B25E4451}"/>
                </a:ext>
              </a:extLst>
            </p:cNvPr>
            <p:cNvSpPr txBox="1"/>
            <p:nvPr/>
          </p:nvSpPr>
          <p:spPr>
            <a:xfrm>
              <a:off x="5769957" y="7339295"/>
              <a:ext cx="3766601" cy="523220"/>
            </a:xfrm>
            <a:prstGeom prst="rect">
              <a:avLst/>
            </a:prstGeom>
            <a:noFill/>
          </p:spPr>
          <p:txBody>
            <a:bodyPr wrap="square" rtlCol="0">
              <a:spAutoFit/>
            </a:bodyPr>
            <a:lstStyle/>
            <a:p>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Bendera </a:t>
              </a:r>
              <a:r>
                <a:rPr lang="id-ID" sz="2800" b="1"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sp>
          <p:nvSpPr>
            <p:cNvPr id="5" name="Kotak Teks 4">
              <a:extLst>
                <a:ext uri="{FF2B5EF4-FFF2-40B4-BE49-F238E27FC236}">
                  <a16:creationId xmlns:a16="http://schemas.microsoft.com/office/drawing/2014/main" id="{D1AB7F01-CDFC-F7D5-E287-C23F998579D7}"/>
                </a:ext>
              </a:extLst>
            </p:cNvPr>
            <p:cNvSpPr txBox="1"/>
            <p:nvPr/>
          </p:nvSpPr>
          <p:spPr>
            <a:xfrm>
              <a:off x="5550671" y="7976011"/>
              <a:ext cx="5357858" cy="1323439"/>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Bendera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memiliki bentuk persegi dengan ukuran 45 cm x 45 cm. Sedangkan panjang tongkat untuk memasang bendera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55 cm.</a:t>
              </a:r>
            </a:p>
          </p:txBody>
        </p:sp>
        <p:grpSp>
          <p:nvGrpSpPr>
            <p:cNvPr id="10" name="Grup 9">
              <a:extLst>
                <a:ext uri="{FF2B5EF4-FFF2-40B4-BE49-F238E27FC236}">
                  <a16:creationId xmlns:a16="http://schemas.microsoft.com/office/drawing/2014/main" id="{1CAE26FA-B534-C691-6044-58C41ADFB1F8}"/>
                </a:ext>
              </a:extLst>
            </p:cNvPr>
            <p:cNvGrpSpPr/>
            <p:nvPr/>
          </p:nvGrpSpPr>
          <p:grpSpPr>
            <a:xfrm>
              <a:off x="6288300" y="9299450"/>
              <a:ext cx="3882599" cy="2100296"/>
              <a:chOff x="-199881" y="8010312"/>
              <a:chExt cx="4756831" cy="2687143"/>
            </a:xfrm>
          </p:grpSpPr>
          <p:pic>
            <p:nvPicPr>
              <p:cNvPr id="8" name="Gambar 7">
                <a:extLst>
                  <a:ext uri="{FF2B5EF4-FFF2-40B4-BE49-F238E27FC236}">
                    <a16:creationId xmlns:a16="http://schemas.microsoft.com/office/drawing/2014/main" id="{46EDA2AC-3B59-2D1E-B889-0503187655B8}"/>
                  </a:ext>
                </a:extLst>
              </p:cNvPr>
              <p:cNvPicPr>
                <a:picLocks noChangeAspect="1"/>
              </p:cNvPicPr>
              <p:nvPr/>
            </p:nvPicPr>
            <p:blipFill rotWithShape="1">
              <a:blip r:embed="rId5"/>
              <a:srcRect l="18691" t="24772" r="21780" b="15575"/>
              <a:stretch/>
            </p:blipFill>
            <p:spPr>
              <a:xfrm>
                <a:off x="-199881" y="8016187"/>
                <a:ext cx="4756831" cy="2681268"/>
              </a:xfrm>
              <a:prstGeom prst="rect">
                <a:avLst/>
              </a:prstGeom>
            </p:spPr>
          </p:pic>
          <p:sp>
            <p:nvSpPr>
              <p:cNvPr id="9" name="Persegi Panjang 8">
                <a:extLst>
                  <a:ext uri="{FF2B5EF4-FFF2-40B4-BE49-F238E27FC236}">
                    <a16:creationId xmlns:a16="http://schemas.microsoft.com/office/drawing/2014/main" id="{47F6ED17-134C-2344-8F3A-457BFF096F8E}"/>
                  </a:ext>
                </a:extLst>
              </p:cNvPr>
              <p:cNvSpPr/>
              <p:nvPr/>
            </p:nvSpPr>
            <p:spPr>
              <a:xfrm>
                <a:off x="-199881" y="8010312"/>
                <a:ext cx="815577" cy="244697"/>
              </a:xfrm>
              <a:prstGeom prst="rect">
                <a:avLst/>
              </a:prstGeom>
              <a:solidFill>
                <a:srgbClr val="E2DD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1" name="Kotak Teks 10">
              <a:extLst>
                <a:ext uri="{FF2B5EF4-FFF2-40B4-BE49-F238E27FC236}">
                  <a16:creationId xmlns:a16="http://schemas.microsoft.com/office/drawing/2014/main" id="{D8AE1229-D5D0-B1F3-DF36-15ACBB57518E}"/>
                </a:ext>
              </a:extLst>
            </p:cNvPr>
            <p:cNvSpPr txBox="1"/>
            <p:nvPr/>
          </p:nvSpPr>
          <p:spPr>
            <a:xfrm>
              <a:off x="5581888" y="12621899"/>
              <a:ext cx="5328950" cy="1015663"/>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terdiri dari 30 formasi yang masing-masing melambangkan huruf, angka, atau isyarat tertentu. </a:t>
              </a:r>
            </a:p>
          </p:txBody>
        </p:sp>
        <p:sp>
          <p:nvSpPr>
            <p:cNvPr id="12" name="Kotak Teks 11">
              <a:extLst>
                <a:ext uri="{FF2B5EF4-FFF2-40B4-BE49-F238E27FC236}">
                  <a16:creationId xmlns:a16="http://schemas.microsoft.com/office/drawing/2014/main" id="{A91491D7-F7AB-F834-B39D-BC0EA243DB94}"/>
                </a:ext>
              </a:extLst>
            </p:cNvPr>
            <p:cNvSpPr txBox="1"/>
            <p:nvPr/>
          </p:nvSpPr>
          <p:spPr>
            <a:xfrm>
              <a:off x="5566279" y="14013473"/>
              <a:ext cx="5326640" cy="3477875"/>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Cara cepat belajar 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dengan mengetahui prinsip arah putaran jarum jam.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Dari gambar itu, terlihat kalau 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bergeser perlahan-lahan sesuai arah putaran jarum jam apabila dilihat dari sisi penerima pesan. Jadi, cara mudah menghafalkan 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dengan membayangkan kalau kita sebagai pengirim pesan adalah sebuah jarum jam yang bergerak mengikuti arah putaran jarum jam.</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 name="Persegi Panjang: Sudut Lengkung 2">
            <a:extLst>
              <a:ext uri="{FF2B5EF4-FFF2-40B4-BE49-F238E27FC236}">
                <a16:creationId xmlns:a16="http://schemas.microsoft.com/office/drawing/2014/main" id="{FFED7E77-E2EF-DEFB-20F8-A04342B17E12}"/>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96746012-F3FB-B20E-19DC-8B858D22506F}"/>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5AD9F72E-2220-35A7-6ADA-85E8BE1A13FA}"/>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4" name="Gambar 13">
            <a:hlinkClick r:id="rId6" action="ppaction://hlinksldjump"/>
            <a:extLst>
              <a:ext uri="{FF2B5EF4-FFF2-40B4-BE49-F238E27FC236}">
                <a16:creationId xmlns:a16="http://schemas.microsoft.com/office/drawing/2014/main" id="{6E851FF9-FABA-70C0-9B13-75543CA11E50}"/>
              </a:ext>
            </a:extLst>
          </p:cNvPr>
          <p:cNvPicPr>
            <a:picLocks noChangeAspect="1"/>
          </p:cNvPicPr>
          <p:nvPr/>
        </p:nvPicPr>
        <p:blipFill rotWithShape="1">
          <a:blip r:embed="rId7">
            <a:duotone>
              <a:schemeClr val="accent3">
                <a:shade val="45000"/>
                <a:satMod val="135000"/>
              </a:schemeClr>
              <a:prstClr val="white"/>
            </a:duotone>
            <a:extLst>
              <a:ext uri="{BEBA8EAE-BF5A-486C-A8C5-ECC9F3942E4B}">
                <a14:imgProps xmlns:a14="http://schemas.microsoft.com/office/drawing/2010/main">
                  <a14:imgLayer r:embed="rId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5" name="Gambar 14">
            <a:extLst>
              <a:ext uri="{FF2B5EF4-FFF2-40B4-BE49-F238E27FC236}">
                <a16:creationId xmlns:a16="http://schemas.microsoft.com/office/drawing/2014/main" id="{62F9CC47-C8FE-9193-0E1F-76E9BC1812D3}"/>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6" name="Gambar 15">
            <a:hlinkClick r:id="rId11" action="ppaction://hlinksldjump"/>
            <a:extLst>
              <a:ext uri="{FF2B5EF4-FFF2-40B4-BE49-F238E27FC236}">
                <a16:creationId xmlns:a16="http://schemas.microsoft.com/office/drawing/2014/main" id="{C53131CC-59F1-BAA0-B24C-4191D554E037}"/>
              </a:ext>
            </a:extLst>
          </p:cNvPr>
          <p:cNvPicPr>
            <a:picLocks noChangeAspect="1"/>
          </p:cNvPicPr>
          <p:nvPr/>
        </p:nvPicPr>
        <p:blipFill rotWithShape="1">
          <a:blip r:embed="rId12">
            <a:duotone>
              <a:prstClr val="black"/>
              <a:schemeClr val="bg2">
                <a:lumMod val="75000"/>
                <a:tint val="45000"/>
                <a:satMod val="400000"/>
              </a:schemeClr>
            </a:duotone>
            <a:extLst>
              <a:ext uri="{BEBA8EAE-BF5A-486C-A8C5-ECC9F3942E4B}">
                <a14:imgProps xmlns:a14="http://schemas.microsoft.com/office/drawing/2010/main">
                  <a14:imgLayer r:embed="rId13">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14" action="ppaction://hlinksldjump"/>
            <a:extLst>
              <a:ext uri="{FF2B5EF4-FFF2-40B4-BE49-F238E27FC236}">
                <a16:creationId xmlns:a16="http://schemas.microsoft.com/office/drawing/2014/main" id="{6DE11114-20BF-B310-4866-6D8A863B9231}"/>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8" name="Gambar 17">
            <a:hlinkClick r:id="rId17" action="ppaction://hlinksldjump"/>
            <a:extLst>
              <a:ext uri="{FF2B5EF4-FFF2-40B4-BE49-F238E27FC236}">
                <a16:creationId xmlns:a16="http://schemas.microsoft.com/office/drawing/2014/main" id="{F629AC1F-ABF4-694D-4D63-90FAAB3FB786}"/>
              </a:ext>
            </a:extLst>
          </p:cNvPr>
          <p:cNvPicPr>
            <a:picLocks noChangeAspect="1"/>
          </p:cNvPicPr>
          <p:nvPr/>
        </p:nvPicPr>
        <p:blipFill rotWithShape="1">
          <a:blip r:embed="rId18">
            <a:duotone>
              <a:prstClr val="black"/>
              <a:schemeClr val="bg2">
                <a:lumMod val="75000"/>
                <a:tint val="45000"/>
                <a:satMod val="400000"/>
              </a:schemeClr>
            </a:duotone>
            <a:extLst>
              <a:ext uri="{BEBA8EAE-BF5A-486C-A8C5-ECC9F3942E4B}">
                <a14:imgProps xmlns:a14="http://schemas.microsoft.com/office/drawing/2010/main">
                  <a14:imgLayer r:embed="rId1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9" name="Kotak Teks 18">
            <a:extLst>
              <a:ext uri="{FF2B5EF4-FFF2-40B4-BE49-F238E27FC236}">
                <a16:creationId xmlns:a16="http://schemas.microsoft.com/office/drawing/2014/main" id="{E46C9621-BEA0-EDBA-18BD-B6FBFBE8662B}"/>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0" name="Kotak Teks 19">
            <a:extLst>
              <a:ext uri="{FF2B5EF4-FFF2-40B4-BE49-F238E27FC236}">
                <a16:creationId xmlns:a16="http://schemas.microsoft.com/office/drawing/2014/main" id="{3CE97F97-26A5-61EC-0EA5-E590CF621056}"/>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1" name="Kotak Teks 20">
            <a:extLst>
              <a:ext uri="{FF2B5EF4-FFF2-40B4-BE49-F238E27FC236}">
                <a16:creationId xmlns:a16="http://schemas.microsoft.com/office/drawing/2014/main" id="{4ED9F52B-BB41-2778-BAD8-65F6E5E8E1B8}"/>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2" name="Kotak Teks 21">
            <a:extLst>
              <a:ext uri="{FF2B5EF4-FFF2-40B4-BE49-F238E27FC236}">
                <a16:creationId xmlns:a16="http://schemas.microsoft.com/office/drawing/2014/main" id="{7A34693C-2085-3B76-54A9-9DBBB231630E}"/>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3" name="Setengah Bingkai 22">
            <a:hlinkClick r:id="rId20" action="ppaction://hlinksldjump"/>
            <a:extLst>
              <a:ext uri="{FF2B5EF4-FFF2-40B4-BE49-F238E27FC236}">
                <a16:creationId xmlns:a16="http://schemas.microsoft.com/office/drawing/2014/main" id="{F33050B0-688E-0F95-8F91-546B8C26AC12}"/>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1" name="Persegi Panjang: Sudut Lengkung 30">
            <a:hlinkClick r:id="rId21" action="ppaction://hlinksldjump"/>
            <a:extLst>
              <a:ext uri="{FF2B5EF4-FFF2-40B4-BE49-F238E27FC236}">
                <a16:creationId xmlns:a16="http://schemas.microsoft.com/office/drawing/2014/main" id="{E2B79404-9927-9B42-05D4-927B0579E54A}"/>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2" name="Persegi Panjang: Sudut Lengkung 31">
            <a:hlinkClick r:id="rId22" action="ppaction://hlinksldjump"/>
            <a:extLst>
              <a:ext uri="{FF2B5EF4-FFF2-40B4-BE49-F238E27FC236}">
                <a16:creationId xmlns:a16="http://schemas.microsoft.com/office/drawing/2014/main" id="{4665CE8C-4E56-6705-800D-AC7B2F342152}"/>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3" name="Persegi Panjang: Sudut Lengkung 32">
            <a:hlinkClick r:id="rId23" action="ppaction://hlinksldjump"/>
            <a:extLst>
              <a:ext uri="{FF2B5EF4-FFF2-40B4-BE49-F238E27FC236}">
                <a16:creationId xmlns:a16="http://schemas.microsoft.com/office/drawing/2014/main" id="{EDD3558E-E495-D678-05D6-13AC19E5E12A}"/>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9578055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10970" y="-1586932"/>
            <a:ext cx="8778240" cy="8778240"/>
          </a:xfrm>
          <a:prstGeom prst="rect">
            <a:avLst/>
          </a:prstGeom>
        </p:spPr>
      </p:pic>
      <p:grpSp>
        <p:nvGrpSpPr>
          <p:cNvPr id="13" name="Grup 12">
            <a:extLst>
              <a:ext uri="{FF2B5EF4-FFF2-40B4-BE49-F238E27FC236}">
                <a16:creationId xmlns:a16="http://schemas.microsoft.com/office/drawing/2014/main" id="{BBD0F98D-BDA5-2581-2C83-3F6CB0A10A32}"/>
              </a:ext>
            </a:extLst>
          </p:cNvPr>
          <p:cNvGrpSpPr/>
          <p:nvPr/>
        </p:nvGrpSpPr>
        <p:grpSpPr>
          <a:xfrm>
            <a:off x="5271479" y="-2685398"/>
            <a:ext cx="5738614" cy="10377561"/>
            <a:chOff x="5360293" y="7272263"/>
            <a:chExt cx="5738614" cy="10377561"/>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2016631"/>
              <a:ext cx="5738614" cy="5633193"/>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4" name="Kotak Teks 3">
              <a:extLst>
                <a:ext uri="{FF2B5EF4-FFF2-40B4-BE49-F238E27FC236}">
                  <a16:creationId xmlns:a16="http://schemas.microsoft.com/office/drawing/2014/main" id="{78724C86-ADD1-9EC8-C273-9395B25E4451}"/>
                </a:ext>
              </a:extLst>
            </p:cNvPr>
            <p:cNvSpPr txBox="1"/>
            <p:nvPr/>
          </p:nvSpPr>
          <p:spPr>
            <a:xfrm>
              <a:off x="5769957" y="7339295"/>
              <a:ext cx="3766601" cy="523220"/>
            </a:xfrm>
            <a:prstGeom prst="rect">
              <a:avLst/>
            </a:prstGeom>
            <a:noFill/>
          </p:spPr>
          <p:txBody>
            <a:bodyPr wrap="square" rtlCol="0">
              <a:spAutoFit/>
            </a:bodyPr>
            <a:lstStyle/>
            <a:p>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Bendera </a:t>
              </a:r>
              <a:r>
                <a:rPr lang="id-ID" sz="2800" b="1"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sp>
          <p:nvSpPr>
            <p:cNvPr id="5" name="Kotak Teks 4">
              <a:extLst>
                <a:ext uri="{FF2B5EF4-FFF2-40B4-BE49-F238E27FC236}">
                  <a16:creationId xmlns:a16="http://schemas.microsoft.com/office/drawing/2014/main" id="{D1AB7F01-CDFC-F7D5-E287-C23F998579D7}"/>
                </a:ext>
              </a:extLst>
            </p:cNvPr>
            <p:cNvSpPr txBox="1"/>
            <p:nvPr/>
          </p:nvSpPr>
          <p:spPr>
            <a:xfrm>
              <a:off x="5550671" y="7976011"/>
              <a:ext cx="5357858" cy="1323439"/>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Bendera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memiliki bentuk persegi dengan ukuran 45 cm x 45 cm. Sedangkan panjang tongkat untuk memasang bendera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55 cm.</a:t>
              </a:r>
            </a:p>
          </p:txBody>
        </p:sp>
        <p:grpSp>
          <p:nvGrpSpPr>
            <p:cNvPr id="10" name="Grup 9">
              <a:extLst>
                <a:ext uri="{FF2B5EF4-FFF2-40B4-BE49-F238E27FC236}">
                  <a16:creationId xmlns:a16="http://schemas.microsoft.com/office/drawing/2014/main" id="{1CAE26FA-B534-C691-6044-58C41ADFB1F8}"/>
                </a:ext>
              </a:extLst>
            </p:cNvPr>
            <p:cNvGrpSpPr/>
            <p:nvPr/>
          </p:nvGrpSpPr>
          <p:grpSpPr>
            <a:xfrm>
              <a:off x="6288300" y="9299450"/>
              <a:ext cx="3882599" cy="2100296"/>
              <a:chOff x="-199881" y="8010312"/>
              <a:chExt cx="4756831" cy="2687143"/>
            </a:xfrm>
          </p:grpSpPr>
          <p:pic>
            <p:nvPicPr>
              <p:cNvPr id="8" name="Gambar 7">
                <a:extLst>
                  <a:ext uri="{FF2B5EF4-FFF2-40B4-BE49-F238E27FC236}">
                    <a16:creationId xmlns:a16="http://schemas.microsoft.com/office/drawing/2014/main" id="{46EDA2AC-3B59-2D1E-B889-0503187655B8}"/>
                  </a:ext>
                </a:extLst>
              </p:cNvPr>
              <p:cNvPicPr>
                <a:picLocks noChangeAspect="1"/>
              </p:cNvPicPr>
              <p:nvPr/>
            </p:nvPicPr>
            <p:blipFill rotWithShape="1">
              <a:blip r:embed="rId5"/>
              <a:srcRect l="18691" t="24772" r="21780" b="15575"/>
              <a:stretch/>
            </p:blipFill>
            <p:spPr>
              <a:xfrm>
                <a:off x="-199881" y="8016187"/>
                <a:ext cx="4756831" cy="2681268"/>
              </a:xfrm>
              <a:prstGeom prst="rect">
                <a:avLst/>
              </a:prstGeom>
            </p:spPr>
          </p:pic>
          <p:sp>
            <p:nvSpPr>
              <p:cNvPr id="9" name="Persegi Panjang 8">
                <a:extLst>
                  <a:ext uri="{FF2B5EF4-FFF2-40B4-BE49-F238E27FC236}">
                    <a16:creationId xmlns:a16="http://schemas.microsoft.com/office/drawing/2014/main" id="{47F6ED17-134C-2344-8F3A-457BFF096F8E}"/>
                  </a:ext>
                </a:extLst>
              </p:cNvPr>
              <p:cNvSpPr/>
              <p:nvPr/>
            </p:nvSpPr>
            <p:spPr>
              <a:xfrm>
                <a:off x="-199881" y="8010312"/>
                <a:ext cx="815577" cy="244697"/>
              </a:xfrm>
              <a:prstGeom prst="rect">
                <a:avLst/>
              </a:prstGeom>
              <a:solidFill>
                <a:srgbClr val="E2DD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1" name="Kotak Teks 10">
              <a:extLst>
                <a:ext uri="{FF2B5EF4-FFF2-40B4-BE49-F238E27FC236}">
                  <a16:creationId xmlns:a16="http://schemas.microsoft.com/office/drawing/2014/main" id="{D8AE1229-D5D0-B1F3-DF36-15ACBB57518E}"/>
                </a:ext>
              </a:extLst>
            </p:cNvPr>
            <p:cNvSpPr txBox="1"/>
            <p:nvPr/>
          </p:nvSpPr>
          <p:spPr>
            <a:xfrm>
              <a:off x="5581888" y="12621899"/>
              <a:ext cx="5328950" cy="1015663"/>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terdiri dari 30 formasi yang masing-masing melambangkan huruf, angka, atau isyarat tertentu. </a:t>
              </a:r>
            </a:p>
          </p:txBody>
        </p:sp>
        <p:sp>
          <p:nvSpPr>
            <p:cNvPr id="12" name="Kotak Teks 11">
              <a:extLst>
                <a:ext uri="{FF2B5EF4-FFF2-40B4-BE49-F238E27FC236}">
                  <a16:creationId xmlns:a16="http://schemas.microsoft.com/office/drawing/2014/main" id="{A91491D7-F7AB-F834-B39D-BC0EA243DB94}"/>
                </a:ext>
              </a:extLst>
            </p:cNvPr>
            <p:cNvSpPr txBox="1"/>
            <p:nvPr/>
          </p:nvSpPr>
          <p:spPr>
            <a:xfrm>
              <a:off x="5566279" y="14013473"/>
              <a:ext cx="5326640" cy="3477875"/>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Cara cepat belajar 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dengan mengetahui prinsip arah putaran jarum jam.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Dari gambar itu, terlihat kalau 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bergeser perlahan-lahan sesuai arah putaran jarum jam apabila dilihat dari sisi penerima pesan. Jadi, cara mudah menghafalkan 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dengan membayangkan kalau kita sebagai pengirim pesan adalah sebuah jarum jam yang bergerak mengikuti arah putaran jarum jam.</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 name="Persegi Panjang: Sudut Lengkung 2">
            <a:extLst>
              <a:ext uri="{FF2B5EF4-FFF2-40B4-BE49-F238E27FC236}">
                <a16:creationId xmlns:a16="http://schemas.microsoft.com/office/drawing/2014/main" id="{B81C881A-9F52-48DD-4C0E-4BD02FB95C71}"/>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C33A20FD-ECAB-9A91-D685-8EAF84ACB140}"/>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27391C45-C9E0-D7D4-5022-410CB7AA6AFF}"/>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4" name="Gambar 13">
            <a:hlinkClick r:id="rId6" action="ppaction://hlinksldjump"/>
            <a:extLst>
              <a:ext uri="{FF2B5EF4-FFF2-40B4-BE49-F238E27FC236}">
                <a16:creationId xmlns:a16="http://schemas.microsoft.com/office/drawing/2014/main" id="{CF467F59-6027-40A8-E834-86A8578803FE}"/>
              </a:ext>
            </a:extLst>
          </p:cNvPr>
          <p:cNvPicPr>
            <a:picLocks noChangeAspect="1"/>
          </p:cNvPicPr>
          <p:nvPr/>
        </p:nvPicPr>
        <p:blipFill rotWithShape="1">
          <a:blip r:embed="rId7">
            <a:duotone>
              <a:schemeClr val="accent3">
                <a:shade val="45000"/>
                <a:satMod val="135000"/>
              </a:schemeClr>
              <a:prstClr val="white"/>
            </a:duotone>
            <a:extLst>
              <a:ext uri="{BEBA8EAE-BF5A-486C-A8C5-ECC9F3942E4B}">
                <a14:imgProps xmlns:a14="http://schemas.microsoft.com/office/drawing/2010/main">
                  <a14:imgLayer r:embed="rId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5" name="Gambar 14">
            <a:extLst>
              <a:ext uri="{FF2B5EF4-FFF2-40B4-BE49-F238E27FC236}">
                <a16:creationId xmlns:a16="http://schemas.microsoft.com/office/drawing/2014/main" id="{DB14EECC-0304-8BC5-17AF-9220B298E0E7}"/>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6" name="Gambar 15">
            <a:hlinkClick r:id="rId11" action="ppaction://hlinksldjump"/>
            <a:extLst>
              <a:ext uri="{FF2B5EF4-FFF2-40B4-BE49-F238E27FC236}">
                <a16:creationId xmlns:a16="http://schemas.microsoft.com/office/drawing/2014/main" id="{229EE409-A681-238C-8CEE-B2B79DDD2185}"/>
              </a:ext>
            </a:extLst>
          </p:cNvPr>
          <p:cNvPicPr>
            <a:picLocks noChangeAspect="1"/>
          </p:cNvPicPr>
          <p:nvPr/>
        </p:nvPicPr>
        <p:blipFill rotWithShape="1">
          <a:blip r:embed="rId12">
            <a:duotone>
              <a:prstClr val="black"/>
              <a:schemeClr val="bg2">
                <a:lumMod val="75000"/>
                <a:tint val="45000"/>
                <a:satMod val="400000"/>
              </a:schemeClr>
            </a:duotone>
            <a:extLst>
              <a:ext uri="{BEBA8EAE-BF5A-486C-A8C5-ECC9F3942E4B}">
                <a14:imgProps xmlns:a14="http://schemas.microsoft.com/office/drawing/2010/main">
                  <a14:imgLayer r:embed="rId13">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14" action="ppaction://hlinksldjump"/>
            <a:extLst>
              <a:ext uri="{FF2B5EF4-FFF2-40B4-BE49-F238E27FC236}">
                <a16:creationId xmlns:a16="http://schemas.microsoft.com/office/drawing/2014/main" id="{767E0F76-19EB-C0B7-27B4-7C1A0E9A12E2}"/>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8" name="Gambar 17">
            <a:hlinkClick r:id="rId17" action="ppaction://hlinksldjump"/>
            <a:extLst>
              <a:ext uri="{FF2B5EF4-FFF2-40B4-BE49-F238E27FC236}">
                <a16:creationId xmlns:a16="http://schemas.microsoft.com/office/drawing/2014/main" id="{482DB68B-2D56-85B6-87EB-7E6375D55A87}"/>
              </a:ext>
            </a:extLst>
          </p:cNvPr>
          <p:cNvPicPr>
            <a:picLocks noChangeAspect="1"/>
          </p:cNvPicPr>
          <p:nvPr/>
        </p:nvPicPr>
        <p:blipFill rotWithShape="1">
          <a:blip r:embed="rId18">
            <a:duotone>
              <a:prstClr val="black"/>
              <a:schemeClr val="bg2">
                <a:lumMod val="75000"/>
                <a:tint val="45000"/>
                <a:satMod val="400000"/>
              </a:schemeClr>
            </a:duotone>
            <a:extLst>
              <a:ext uri="{BEBA8EAE-BF5A-486C-A8C5-ECC9F3942E4B}">
                <a14:imgProps xmlns:a14="http://schemas.microsoft.com/office/drawing/2010/main">
                  <a14:imgLayer r:embed="rId1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9" name="Kotak Teks 18">
            <a:extLst>
              <a:ext uri="{FF2B5EF4-FFF2-40B4-BE49-F238E27FC236}">
                <a16:creationId xmlns:a16="http://schemas.microsoft.com/office/drawing/2014/main" id="{391C23C8-EF74-CFC3-C0AD-4EFCC9861C09}"/>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0" name="Kotak Teks 19">
            <a:extLst>
              <a:ext uri="{FF2B5EF4-FFF2-40B4-BE49-F238E27FC236}">
                <a16:creationId xmlns:a16="http://schemas.microsoft.com/office/drawing/2014/main" id="{56A363F4-0B18-2980-6D3C-84DB8114FA46}"/>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1" name="Kotak Teks 20">
            <a:extLst>
              <a:ext uri="{FF2B5EF4-FFF2-40B4-BE49-F238E27FC236}">
                <a16:creationId xmlns:a16="http://schemas.microsoft.com/office/drawing/2014/main" id="{20392582-85D1-4802-04E4-F0EE4AFB20AA}"/>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2" name="Kotak Teks 21">
            <a:extLst>
              <a:ext uri="{FF2B5EF4-FFF2-40B4-BE49-F238E27FC236}">
                <a16:creationId xmlns:a16="http://schemas.microsoft.com/office/drawing/2014/main" id="{FF86F3E9-6FE7-3CEB-D81D-5669597A1E4A}"/>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3" name="Setengah Bingkai 22">
            <a:hlinkClick r:id="rId20" action="ppaction://hlinksldjump"/>
            <a:extLst>
              <a:ext uri="{FF2B5EF4-FFF2-40B4-BE49-F238E27FC236}">
                <a16:creationId xmlns:a16="http://schemas.microsoft.com/office/drawing/2014/main" id="{850B1F89-1020-7578-39F1-F27DE0B5B041}"/>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Setengah Bingkai 23">
            <a:hlinkClick r:id="rId21" action="ppaction://hlinksldjump"/>
            <a:extLst>
              <a:ext uri="{FF2B5EF4-FFF2-40B4-BE49-F238E27FC236}">
                <a16:creationId xmlns:a16="http://schemas.microsoft.com/office/drawing/2014/main" id="{F723BD18-C581-6E90-1514-C5424B992F3E}"/>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5" name="Persegi Panjang: Sudut Lengkung 24">
            <a:hlinkClick r:id="rId22" action="ppaction://hlinksldjump"/>
            <a:extLst>
              <a:ext uri="{FF2B5EF4-FFF2-40B4-BE49-F238E27FC236}">
                <a16:creationId xmlns:a16="http://schemas.microsoft.com/office/drawing/2014/main" id="{22499F3E-5518-A5D8-83DC-03976FB126B4}"/>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7" name="Persegi Panjang: Sudut Lengkung 26">
            <a:hlinkClick r:id="rId20" action="ppaction://hlinksldjump"/>
            <a:extLst>
              <a:ext uri="{FF2B5EF4-FFF2-40B4-BE49-F238E27FC236}">
                <a16:creationId xmlns:a16="http://schemas.microsoft.com/office/drawing/2014/main" id="{B22ACF6C-73EC-EA53-BC73-CDDE5C66EA35}"/>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1" name="Persegi Panjang: Sudut Lengkung 30">
            <a:hlinkClick r:id="rId23" action="ppaction://hlinksldjump"/>
            <a:extLst>
              <a:ext uri="{FF2B5EF4-FFF2-40B4-BE49-F238E27FC236}">
                <a16:creationId xmlns:a16="http://schemas.microsoft.com/office/drawing/2014/main" id="{CF962753-2E0D-DE46-7550-76134E7488C9}"/>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6627724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0384" y="-1511672"/>
            <a:ext cx="8778240" cy="8778240"/>
          </a:xfrm>
          <a:prstGeom prst="rect">
            <a:avLst/>
          </a:prstGeom>
        </p:spPr>
      </p:pic>
      <p:grpSp>
        <p:nvGrpSpPr>
          <p:cNvPr id="13" name="Grup 12">
            <a:extLst>
              <a:ext uri="{FF2B5EF4-FFF2-40B4-BE49-F238E27FC236}">
                <a16:creationId xmlns:a16="http://schemas.microsoft.com/office/drawing/2014/main" id="{BBD0F98D-BDA5-2581-2C83-3F6CB0A10A32}"/>
              </a:ext>
            </a:extLst>
          </p:cNvPr>
          <p:cNvGrpSpPr/>
          <p:nvPr/>
        </p:nvGrpSpPr>
        <p:grpSpPr>
          <a:xfrm>
            <a:off x="5271479" y="-5306678"/>
            <a:ext cx="5738614" cy="10377561"/>
            <a:chOff x="5360293" y="7272263"/>
            <a:chExt cx="5738614" cy="10377561"/>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2016631"/>
              <a:ext cx="5738614" cy="5633193"/>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4" name="Kotak Teks 3">
              <a:extLst>
                <a:ext uri="{FF2B5EF4-FFF2-40B4-BE49-F238E27FC236}">
                  <a16:creationId xmlns:a16="http://schemas.microsoft.com/office/drawing/2014/main" id="{78724C86-ADD1-9EC8-C273-9395B25E4451}"/>
                </a:ext>
              </a:extLst>
            </p:cNvPr>
            <p:cNvSpPr txBox="1"/>
            <p:nvPr/>
          </p:nvSpPr>
          <p:spPr>
            <a:xfrm>
              <a:off x="5769957" y="7339295"/>
              <a:ext cx="3766601" cy="523220"/>
            </a:xfrm>
            <a:prstGeom prst="rect">
              <a:avLst/>
            </a:prstGeom>
            <a:noFill/>
          </p:spPr>
          <p:txBody>
            <a:bodyPr wrap="square" rtlCol="0">
              <a:spAutoFit/>
            </a:bodyPr>
            <a:lstStyle/>
            <a:p>
              <a:r>
                <a:rPr lang="id-ID" sz="2800" b="1" dirty="0">
                  <a:solidFill>
                    <a:schemeClr val="tx1">
                      <a:lumMod val="50000"/>
                      <a:lumOff val="50000"/>
                    </a:schemeClr>
                  </a:solidFill>
                  <a:latin typeface="Times New Roman" panose="02020603050405020304" pitchFamily="18" charset="0"/>
                  <a:cs typeface="Times New Roman" panose="02020603050405020304" pitchFamily="18" charset="0"/>
                </a:rPr>
                <a:t>Bendera </a:t>
              </a:r>
              <a:r>
                <a:rPr lang="id-ID" sz="2800" b="1"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endParaRPr lang="id-ID" sz="2800" b="1"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sp>
          <p:nvSpPr>
            <p:cNvPr id="5" name="Kotak Teks 4">
              <a:extLst>
                <a:ext uri="{FF2B5EF4-FFF2-40B4-BE49-F238E27FC236}">
                  <a16:creationId xmlns:a16="http://schemas.microsoft.com/office/drawing/2014/main" id="{D1AB7F01-CDFC-F7D5-E287-C23F998579D7}"/>
                </a:ext>
              </a:extLst>
            </p:cNvPr>
            <p:cNvSpPr txBox="1"/>
            <p:nvPr/>
          </p:nvSpPr>
          <p:spPr>
            <a:xfrm>
              <a:off x="5550671" y="7976011"/>
              <a:ext cx="5357858" cy="1323439"/>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Bendera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memiliki bentuk persegi dengan ukuran 45 cm x 45 cm. Sedangkan panjang tongkat untuk memasang bendera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55 cm.</a:t>
              </a:r>
            </a:p>
          </p:txBody>
        </p:sp>
        <p:grpSp>
          <p:nvGrpSpPr>
            <p:cNvPr id="10" name="Grup 9">
              <a:extLst>
                <a:ext uri="{FF2B5EF4-FFF2-40B4-BE49-F238E27FC236}">
                  <a16:creationId xmlns:a16="http://schemas.microsoft.com/office/drawing/2014/main" id="{1CAE26FA-B534-C691-6044-58C41ADFB1F8}"/>
                </a:ext>
              </a:extLst>
            </p:cNvPr>
            <p:cNvGrpSpPr/>
            <p:nvPr/>
          </p:nvGrpSpPr>
          <p:grpSpPr>
            <a:xfrm>
              <a:off x="6288300" y="9299450"/>
              <a:ext cx="3882599" cy="2100296"/>
              <a:chOff x="-199881" y="8010312"/>
              <a:chExt cx="4756831" cy="2687143"/>
            </a:xfrm>
          </p:grpSpPr>
          <p:pic>
            <p:nvPicPr>
              <p:cNvPr id="8" name="Gambar 7">
                <a:extLst>
                  <a:ext uri="{FF2B5EF4-FFF2-40B4-BE49-F238E27FC236}">
                    <a16:creationId xmlns:a16="http://schemas.microsoft.com/office/drawing/2014/main" id="{46EDA2AC-3B59-2D1E-B889-0503187655B8}"/>
                  </a:ext>
                </a:extLst>
              </p:cNvPr>
              <p:cNvPicPr>
                <a:picLocks noChangeAspect="1"/>
              </p:cNvPicPr>
              <p:nvPr/>
            </p:nvPicPr>
            <p:blipFill rotWithShape="1">
              <a:blip r:embed="rId5"/>
              <a:srcRect l="18691" t="24772" r="21780" b="15575"/>
              <a:stretch/>
            </p:blipFill>
            <p:spPr>
              <a:xfrm>
                <a:off x="-199881" y="8016187"/>
                <a:ext cx="4756831" cy="2681268"/>
              </a:xfrm>
              <a:prstGeom prst="rect">
                <a:avLst/>
              </a:prstGeom>
            </p:spPr>
          </p:pic>
          <p:sp>
            <p:nvSpPr>
              <p:cNvPr id="9" name="Persegi Panjang 8">
                <a:extLst>
                  <a:ext uri="{FF2B5EF4-FFF2-40B4-BE49-F238E27FC236}">
                    <a16:creationId xmlns:a16="http://schemas.microsoft.com/office/drawing/2014/main" id="{47F6ED17-134C-2344-8F3A-457BFF096F8E}"/>
                  </a:ext>
                </a:extLst>
              </p:cNvPr>
              <p:cNvSpPr/>
              <p:nvPr/>
            </p:nvSpPr>
            <p:spPr>
              <a:xfrm>
                <a:off x="-199881" y="8010312"/>
                <a:ext cx="815577" cy="244697"/>
              </a:xfrm>
              <a:prstGeom prst="rect">
                <a:avLst/>
              </a:prstGeom>
              <a:solidFill>
                <a:srgbClr val="E2DD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1" name="Kotak Teks 10">
              <a:extLst>
                <a:ext uri="{FF2B5EF4-FFF2-40B4-BE49-F238E27FC236}">
                  <a16:creationId xmlns:a16="http://schemas.microsoft.com/office/drawing/2014/main" id="{D8AE1229-D5D0-B1F3-DF36-15ACBB57518E}"/>
                </a:ext>
              </a:extLst>
            </p:cNvPr>
            <p:cNvSpPr txBox="1"/>
            <p:nvPr/>
          </p:nvSpPr>
          <p:spPr>
            <a:xfrm>
              <a:off x="5581888" y="12621899"/>
              <a:ext cx="5328950" cy="1015663"/>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terdiri dari 30 formasi yang masing-masing melambangkan huruf, angka, atau isyarat tertentu. </a:t>
              </a:r>
            </a:p>
          </p:txBody>
        </p:sp>
        <p:sp>
          <p:nvSpPr>
            <p:cNvPr id="12" name="Kotak Teks 11">
              <a:extLst>
                <a:ext uri="{FF2B5EF4-FFF2-40B4-BE49-F238E27FC236}">
                  <a16:creationId xmlns:a16="http://schemas.microsoft.com/office/drawing/2014/main" id="{A91491D7-F7AB-F834-B39D-BC0EA243DB94}"/>
                </a:ext>
              </a:extLst>
            </p:cNvPr>
            <p:cNvSpPr txBox="1"/>
            <p:nvPr/>
          </p:nvSpPr>
          <p:spPr>
            <a:xfrm>
              <a:off x="5566279" y="14013473"/>
              <a:ext cx="5326640" cy="3477875"/>
            </a:xfrm>
            <a:prstGeom prst="rect">
              <a:avLst/>
            </a:prstGeom>
            <a:noFill/>
          </p:spPr>
          <p:txBody>
            <a:bodyPr wrap="square" rtlCol="0">
              <a:spAutoFit/>
            </a:bodyPr>
            <a:lstStyle/>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Cara cepat belajar 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dengan mengetahui prinsip arah putaran jarum jam. </a:t>
              </a:r>
            </a:p>
            <a:p>
              <a:pPr algn="just"/>
              <a:endParaRPr lang="id-ID" sz="20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Dari gambar itu, terlihat kalau 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bergeser perlahan-lahan sesuai arah putaran jarum jam apabila dilihat dari sisi penerima pesan. Jadi, cara mudah menghafalkan gerakan </a:t>
              </a:r>
              <a:r>
                <a:rPr lang="id-ID" sz="2000" dirty="0" err="1">
                  <a:solidFill>
                    <a:schemeClr val="tx1">
                      <a:lumMod val="50000"/>
                      <a:lumOff val="50000"/>
                    </a:schemeClr>
                  </a:solidFill>
                  <a:latin typeface="Times New Roman" panose="02020603050405020304" pitchFamily="18" charset="0"/>
                  <a:cs typeface="Times New Roman" panose="02020603050405020304" pitchFamily="18" charset="0"/>
                </a:rPr>
                <a:t>semaphore</a:t>
              </a:r>
              <a:r>
                <a:rPr lang="id-ID" sz="2000" dirty="0">
                  <a:solidFill>
                    <a:schemeClr val="tx1">
                      <a:lumMod val="50000"/>
                      <a:lumOff val="50000"/>
                    </a:schemeClr>
                  </a:solidFill>
                  <a:latin typeface="Times New Roman" panose="02020603050405020304" pitchFamily="18" charset="0"/>
                  <a:cs typeface="Times New Roman" panose="02020603050405020304" pitchFamily="18" charset="0"/>
                </a:rPr>
                <a:t> adalah dengan membayangkan kalau kita sebagai pengirim pesan adalah sebuah jarum jam yang bergerak mengikuti arah putaran jarum jam.</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 name="Persegi Panjang: Sudut Lengkung 2">
            <a:extLst>
              <a:ext uri="{FF2B5EF4-FFF2-40B4-BE49-F238E27FC236}">
                <a16:creationId xmlns:a16="http://schemas.microsoft.com/office/drawing/2014/main" id="{0FD9C46A-AF99-F4F0-E825-CF6C4720B36A}"/>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E83E6F20-BCEA-28F7-3DC8-2A8C02D63A5E}"/>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Oval 6">
            <a:extLst>
              <a:ext uri="{FF2B5EF4-FFF2-40B4-BE49-F238E27FC236}">
                <a16:creationId xmlns:a16="http://schemas.microsoft.com/office/drawing/2014/main" id="{2CF63BB7-8A83-6AAB-EB4E-933AF63FAD94}"/>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4" name="Gambar 13">
            <a:hlinkClick r:id="rId6" action="ppaction://hlinksldjump"/>
            <a:extLst>
              <a:ext uri="{FF2B5EF4-FFF2-40B4-BE49-F238E27FC236}">
                <a16:creationId xmlns:a16="http://schemas.microsoft.com/office/drawing/2014/main" id="{9710AFB1-9040-88C2-8CC4-12233D629C47}"/>
              </a:ext>
            </a:extLst>
          </p:cNvPr>
          <p:cNvPicPr>
            <a:picLocks noChangeAspect="1"/>
          </p:cNvPicPr>
          <p:nvPr/>
        </p:nvPicPr>
        <p:blipFill rotWithShape="1">
          <a:blip r:embed="rId7">
            <a:duotone>
              <a:schemeClr val="accent3">
                <a:shade val="45000"/>
                <a:satMod val="135000"/>
              </a:schemeClr>
              <a:prstClr val="white"/>
            </a:duotone>
            <a:extLst>
              <a:ext uri="{BEBA8EAE-BF5A-486C-A8C5-ECC9F3942E4B}">
                <a14:imgProps xmlns:a14="http://schemas.microsoft.com/office/drawing/2010/main">
                  <a14:imgLayer r:embed="rId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5" name="Gambar 14">
            <a:extLst>
              <a:ext uri="{FF2B5EF4-FFF2-40B4-BE49-F238E27FC236}">
                <a16:creationId xmlns:a16="http://schemas.microsoft.com/office/drawing/2014/main" id="{92BE6CD2-BAD5-3F06-6922-7476351FD546}"/>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6" name="Gambar 15">
            <a:hlinkClick r:id="rId11" action="ppaction://hlinksldjump"/>
            <a:extLst>
              <a:ext uri="{FF2B5EF4-FFF2-40B4-BE49-F238E27FC236}">
                <a16:creationId xmlns:a16="http://schemas.microsoft.com/office/drawing/2014/main" id="{5CAFB0A2-E339-8711-3C48-575112C90C32}"/>
              </a:ext>
            </a:extLst>
          </p:cNvPr>
          <p:cNvPicPr>
            <a:picLocks noChangeAspect="1"/>
          </p:cNvPicPr>
          <p:nvPr/>
        </p:nvPicPr>
        <p:blipFill rotWithShape="1">
          <a:blip r:embed="rId12">
            <a:duotone>
              <a:prstClr val="black"/>
              <a:schemeClr val="bg2">
                <a:lumMod val="75000"/>
                <a:tint val="45000"/>
                <a:satMod val="400000"/>
              </a:schemeClr>
            </a:duotone>
            <a:extLst>
              <a:ext uri="{BEBA8EAE-BF5A-486C-A8C5-ECC9F3942E4B}">
                <a14:imgProps xmlns:a14="http://schemas.microsoft.com/office/drawing/2010/main">
                  <a14:imgLayer r:embed="rId13">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7" name="Gambar 16">
            <a:hlinkClick r:id="rId14" action="ppaction://hlinksldjump"/>
            <a:extLst>
              <a:ext uri="{FF2B5EF4-FFF2-40B4-BE49-F238E27FC236}">
                <a16:creationId xmlns:a16="http://schemas.microsoft.com/office/drawing/2014/main" id="{6B80CCF4-1A0D-E3DC-2C8A-3B229ECED195}"/>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8" name="Gambar 17">
            <a:hlinkClick r:id="rId17" action="ppaction://hlinksldjump"/>
            <a:extLst>
              <a:ext uri="{FF2B5EF4-FFF2-40B4-BE49-F238E27FC236}">
                <a16:creationId xmlns:a16="http://schemas.microsoft.com/office/drawing/2014/main" id="{74898F66-9415-744A-55DC-7DA49BE26712}"/>
              </a:ext>
            </a:extLst>
          </p:cNvPr>
          <p:cNvPicPr>
            <a:picLocks noChangeAspect="1"/>
          </p:cNvPicPr>
          <p:nvPr/>
        </p:nvPicPr>
        <p:blipFill rotWithShape="1">
          <a:blip r:embed="rId18">
            <a:duotone>
              <a:prstClr val="black"/>
              <a:schemeClr val="bg2">
                <a:lumMod val="75000"/>
                <a:tint val="45000"/>
                <a:satMod val="400000"/>
              </a:schemeClr>
            </a:duotone>
            <a:extLst>
              <a:ext uri="{BEBA8EAE-BF5A-486C-A8C5-ECC9F3942E4B}">
                <a14:imgProps xmlns:a14="http://schemas.microsoft.com/office/drawing/2010/main">
                  <a14:imgLayer r:embed="rId1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9" name="Kotak Teks 18">
            <a:extLst>
              <a:ext uri="{FF2B5EF4-FFF2-40B4-BE49-F238E27FC236}">
                <a16:creationId xmlns:a16="http://schemas.microsoft.com/office/drawing/2014/main" id="{80C0DE68-E2C7-EAF6-F687-C647709DC4A7}"/>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0" name="Kotak Teks 19">
            <a:extLst>
              <a:ext uri="{FF2B5EF4-FFF2-40B4-BE49-F238E27FC236}">
                <a16:creationId xmlns:a16="http://schemas.microsoft.com/office/drawing/2014/main" id="{34920376-23CA-E998-ABF5-9710D31E95B5}"/>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1" name="Kotak Teks 20">
            <a:extLst>
              <a:ext uri="{FF2B5EF4-FFF2-40B4-BE49-F238E27FC236}">
                <a16:creationId xmlns:a16="http://schemas.microsoft.com/office/drawing/2014/main" id="{08C83321-0BA0-CC25-BCA7-1D851D1BB28E}"/>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2" name="Kotak Teks 21">
            <a:extLst>
              <a:ext uri="{FF2B5EF4-FFF2-40B4-BE49-F238E27FC236}">
                <a16:creationId xmlns:a16="http://schemas.microsoft.com/office/drawing/2014/main" id="{D7EF77E2-C8BD-FE08-D123-5F6E8C9BD69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3" name="Setengah Bingkai 22">
            <a:hlinkClick r:id="rId20" action="ppaction://hlinksldjump"/>
            <a:extLst>
              <a:ext uri="{FF2B5EF4-FFF2-40B4-BE49-F238E27FC236}">
                <a16:creationId xmlns:a16="http://schemas.microsoft.com/office/drawing/2014/main" id="{9CE0E6FF-5625-F27B-D52A-7594C13D3395}"/>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Persegi Panjang: Sudut Lengkung 23">
            <a:hlinkClick r:id="rId21" action="ppaction://hlinksldjump"/>
            <a:extLst>
              <a:ext uri="{FF2B5EF4-FFF2-40B4-BE49-F238E27FC236}">
                <a16:creationId xmlns:a16="http://schemas.microsoft.com/office/drawing/2014/main" id="{0F9C5BC6-1643-6A4C-4CE8-5083D865C0B2}"/>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25" name="Persegi Panjang: Sudut Lengkung 24">
            <a:hlinkClick r:id="rId22" action="ppaction://hlinksldjump"/>
            <a:extLst>
              <a:ext uri="{FF2B5EF4-FFF2-40B4-BE49-F238E27FC236}">
                <a16:creationId xmlns:a16="http://schemas.microsoft.com/office/drawing/2014/main" id="{129EE5F5-5DC3-E875-ECB4-73764BB3699A}"/>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7" name="Persegi Panjang: Sudut Lengkung 26">
            <a:hlinkClick r:id="rId23" action="ppaction://hlinksldjump"/>
            <a:extLst>
              <a:ext uri="{FF2B5EF4-FFF2-40B4-BE49-F238E27FC236}">
                <a16:creationId xmlns:a16="http://schemas.microsoft.com/office/drawing/2014/main" id="{10E5A290-D0B9-49B3-497D-736746764025}"/>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5500751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2" name="Grup 11">
            <a:extLst>
              <a:ext uri="{FF2B5EF4-FFF2-40B4-BE49-F238E27FC236}">
                <a16:creationId xmlns:a16="http://schemas.microsoft.com/office/drawing/2014/main" id="{F0802D89-4D0B-4722-A7B6-6572BCF0C042}"/>
              </a:ext>
            </a:extLst>
          </p:cNvPr>
          <p:cNvGrpSpPr/>
          <p:nvPr/>
        </p:nvGrpSpPr>
        <p:grpSpPr>
          <a:xfrm>
            <a:off x="5405245" y="1004955"/>
            <a:ext cx="5738614" cy="9569790"/>
            <a:chOff x="5360293" y="7272262"/>
            <a:chExt cx="5738614" cy="9569790"/>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491738"/>
            </a:xfrm>
            <a:prstGeom prst="roundRect">
              <a:avLst>
                <a:gd name="adj" fmla="val 6308"/>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Persegi Panjang 10">
              <a:extLst>
                <a:ext uri="{FF2B5EF4-FFF2-40B4-BE49-F238E27FC236}">
                  <a16:creationId xmlns:a16="http://schemas.microsoft.com/office/drawing/2014/main" id="{68A3994F-5E65-590E-E33C-79ECC8125796}"/>
                </a:ext>
              </a:extLst>
            </p:cNvPr>
            <p:cNvSpPr/>
            <p:nvPr/>
          </p:nvSpPr>
          <p:spPr>
            <a:xfrm>
              <a:off x="6360160" y="12550473"/>
              <a:ext cx="3769360" cy="19832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Kotak Teks 5">
              <a:extLst>
                <a:ext uri="{FF2B5EF4-FFF2-40B4-BE49-F238E27FC236}">
                  <a16:creationId xmlns:a16="http://schemas.microsoft.com/office/drawing/2014/main" id="{FB639868-9991-3ACD-4233-CA986AF24715}"/>
                </a:ext>
              </a:extLst>
            </p:cNvPr>
            <p:cNvSpPr txBox="1"/>
            <p:nvPr/>
          </p:nvSpPr>
          <p:spPr>
            <a:xfrm>
              <a:off x="5589180" y="7385901"/>
              <a:ext cx="5019963" cy="2308324"/>
            </a:xfrm>
            <a:prstGeom prst="rect">
              <a:avLst/>
            </a:prstGeom>
            <a:noFill/>
          </p:spPr>
          <p:txBody>
            <a:bodyPr wrap="square" rtlCol="0">
              <a:spAutoFit/>
            </a:bodyP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Semaphore pramuka adalah metode yang digunakan untuk mengirim sinyal atau pesan dengan menggunakan alat sederhana. Alat sederhana yang biasa digunakan adalah bendera, batang, maupun tangan kosong sekalipun. </a:t>
              </a:r>
              <a:endParaRPr lang="id-ID" sz="2400" dirty="0">
                <a:solidFill>
                  <a:schemeClr val="bg1">
                    <a:lumMod val="50000"/>
                  </a:schemeClr>
                </a:solidFill>
              </a:endParaRPr>
            </a:p>
          </p:txBody>
        </p:sp>
        <p:sp>
          <p:nvSpPr>
            <p:cNvPr id="7" name="Kotak Teks 6">
              <a:extLst>
                <a:ext uri="{FF2B5EF4-FFF2-40B4-BE49-F238E27FC236}">
                  <a16:creationId xmlns:a16="http://schemas.microsoft.com/office/drawing/2014/main" id="{F34EC5AA-8469-E040-06F2-8036AE20A954}"/>
                </a:ext>
              </a:extLst>
            </p:cNvPr>
            <p:cNvSpPr txBox="1"/>
            <p:nvPr/>
          </p:nvSpPr>
          <p:spPr>
            <a:xfrm>
              <a:off x="5719618" y="14533728"/>
              <a:ext cx="5019963" cy="2308324"/>
            </a:xfrm>
            <a:prstGeom prst="rect">
              <a:avLst/>
            </a:prstGeom>
            <a:noFill/>
          </p:spPr>
          <p:txBody>
            <a:bodyPr wrap="square" rtlCol="0">
              <a:spAutoFit/>
            </a:bodyP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Semaphore </a:t>
              </a:r>
              <a:r>
                <a:rPr lang="id-ID" sz="2400" dirty="0" err="1">
                  <a:solidFill>
                    <a:schemeClr val="bg1">
                      <a:lumMod val="50000"/>
                    </a:schemeClr>
                  </a:solidFill>
                  <a:latin typeface="Times New Roman" panose="02020603050405020304" pitchFamily="18" charset="0"/>
                  <a:ea typeface="Times New Roman" panose="02020603050405020304" pitchFamily="18" charset="0"/>
                </a:rPr>
                <a:t>D</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iguanakan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untuk berkomunikasi saat berada di jarak yang jauh dan hanya bisa mengandalkan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pengelihatan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Teknik ini biasa digunakan di area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peguningan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laut serta area terbuka lainnya.</a:t>
              </a:r>
              <a:endParaRPr lang="id-ID" sz="2400" dirty="0"/>
            </a:p>
          </p:txBody>
        </p:sp>
        <p:pic>
          <p:nvPicPr>
            <p:cNvPr id="8" name="Gambar 7">
              <a:extLst>
                <a:ext uri="{FF2B5EF4-FFF2-40B4-BE49-F238E27FC236}">
                  <a16:creationId xmlns:a16="http://schemas.microsoft.com/office/drawing/2014/main" id="{6DC83880-9ACE-149C-2437-A9EFE93FFB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83522" y="9694225"/>
              <a:ext cx="2574297" cy="2574297"/>
            </a:xfrm>
            <a:prstGeom prst="rect">
              <a:avLst/>
            </a:prstGeom>
          </p:spPr>
        </p:pic>
        <p:pic>
          <p:nvPicPr>
            <p:cNvPr id="9" name="Gambar 8">
              <a:extLst>
                <a:ext uri="{FF2B5EF4-FFF2-40B4-BE49-F238E27FC236}">
                  <a16:creationId xmlns:a16="http://schemas.microsoft.com/office/drawing/2014/main" id="{25C8F817-6AC8-8575-26E3-399D4B3FC8A3}"/>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26019" b="85278" l="19531" r="81927">
                          <a14:foregroundMark x1="19635" y1="26111" x2="82240" y2="28426"/>
                          <a14:foregroundMark x1="82240" y1="28426" x2="33177" y2="39259"/>
                          <a14:foregroundMark x1="33177" y1="39259" x2="24427" y2="36944"/>
                          <a14:foregroundMark x1="24427" y1="36944" x2="61198" y2="33981"/>
                          <a14:foregroundMark x1="61198" y1="33981" x2="76458" y2="37593"/>
                          <a14:foregroundMark x1="76458" y1="37593" x2="10156" y2="56204"/>
                          <a14:foregroundMark x1="10156" y1="56204" x2="27813" y2="60556"/>
                          <a14:foregroundMark x1="27813" y1="60556" x2="32656" y2="64907"/>
                          <a14:foregroundMark x1="32656" y1="64907" x2="41719" y2="65926"/>
                          <a14:foregroundMark x1="41719" y1="65926" x2="25938" y2="68519"/>
                          <a14:foregroundMark x1="25938" y1="68519" x2="55833" y2="47593"/>
                          <a14:foregroundMark x1="55833" y1="47593" x2="61354" y2="72963"/>
                          <a14:foregroundMark x1="61354" y1="72963" x2="74531" y2="46111"/>
                          <a14:foregroundMark x1="74531" y1="46111" x2="75000" y2="68333"/>
                          <a14:foregroundMark x1="75000" y1="68333" x2="31823" y2="66852"/>
                          <a14:foregroundMark x1="31823" y1="66852" x2="27760" y2="80000"/>
                          <a14:foregroundMark x1="27760" y1="80000" x2="61094" y2="53889"/>
                          <a14:foregroundMark x1="61094" y1="53889" x2="61406" y2="63148"/>
                          <a14:foregroundMark x1="61406" y1="63148" x2="75781" y2="58796"/>
                          <a14:foregroundMark x1="75781" y1="58796" x2="63542" y2="46852"/>
                          <a14:foregroundMark x1="63542" y1="46852" x2="25625" y2="35278"/>
                          <a14:foregroundMark x1="25625" y1="35278" x2="25885" y2="47778"/>
                          <a14:foregroundMark x1="25885" y1="47778" x2="42135" y2="40093"/>
                          <a14:foregroundMark x1="42135" y1="40093" x2="41563" y2="39907"/>
                          <a14:foregroundMark x1="30885" y1="76481" x2="23177" y2="67685"/>
                          <a14:foregroundMark x1="23177" y1="67685" x2="18750" y2="53148"/>
                          <a14:foregroundMark x1="18750" y1="53148" x2="22188" y2="34630"/>
                          <a14:foregroundMark x1="22188" y1="34630" x2="33438" y2="24630"/>
                          <a14:foregroundMark x1="33438" y1="24630" x2="43802" y2="30185"/>
                          <a14:foregroundMark x1="43802" y1="30185" x2="46563" y2="60000"/>
                          <a14:foregroundMark x1="39805" y1="83355" x2="38177" y2="88981"/>
                          <a14:foregroundMark x1="40766" y1="80035" x2="40719" y2="80196"/>
                          <a14:foregroundMark x1="46563" y1="60000" x2="42634" y2="73578"/>
                          <a14:foregroundMark x1="38177" y1="88981" x2="27552" y2="85370"/>
                          <a14:foregroundMark x1="27552" y1="85370" x2="19635" y2="74907"/>
                          <a14:foregroundMark x1="20938" y1="25926" x2="51771" y2="27037"/>
                          <a14:foregroundMark x1="51771" y1="27037" x2="80938" y2="23333"/>
                          <a14:foregroundMark x1="80938" y1="23333" x2="80104" y2="76667"/>
                          <a14:foregroundMark x1="80104" y1="76667" x2="74010" y2="75741"/>
                          <a14:foregroundMark x1="74010" y1="75741" x2="74010" y2="75741"/>
                          <a14:foregroundMark x1="21771" y1="25185" x2="32865" y2="25370"/>
                          <a14:foregroundMark x1="32865" y1="25370" x2="39583" y2="25093"/>
                          <a14:foregroundMark x1="39583" y1="25093" x2="62917" y2="27870"/>
                          <a14:foregroundMark x1="62917" y1="27870" x2="66823" y2="25000"/>
                          <a14:foregroundMark x1="66823" y1="25000" x2="78125" y2="27222"/>
                          <a14:foregroundMark x1="78125" y1="27222" x2="81927" y2="26019"/>
                          <a14:foregroundMark x1="34427" y1="76296" x2="33073" y2="80000"/>
                          <a14:foregroundMark x1="47396" y1="73796" x2="51615" y2="81389"/>
                          <a14:foregroundMark x1="51615" y1="81389" x2="52917" y2="82222"/>
                          <a14:foregroundMark x1="47813" y1="74630" x2="51667" y2="82315"/>
                          <a14:foregroundMark x1="51667" y1="82315" x2="52292" y2="82593"/>
                          <a14:foregroundMark x1="34271" y1="77778" x2="34635" y2="82037"/>
                          <a14:foregroundMark x1="37708" y1="41019" x2="41615" y2="48611"/>
                          <a14:foregroundMark x1="41615" y1="48611" x2="40833" y2="56852"/>
                          <a14:foregroundMark x1="40833" y1="56852" x2="38021" y2="64537"/>
                          <a14:foregroundMark x1="42865" y1="44907" x2="39792" y2="41852"/>
                          <a14:foregroundMark x1="53438" y1="49815" x2="49427" y2="59537"/>
                          <a14:backgroundMark x1="37292" y1="80648" x2="42396" y2="76389"/>
                          <a14:backgroundMark x1="42396" y1="76389" x2="46302" y2="79537"/>
                          <a14:backgroundMark x1="46302" y1="79537" x2="42083" y2="81944"/>
                          <a14:backgroundMark x1="42083" y1="81944" x2="37083" y2="81481"/>
                          <a14:backgroundMark x1="37083" y1="81481" x2="36563" y2="80556"/>
                          <a14:backgroundMark x1="36563" y1="79352" x2="41510" y2="75278"/>
                          <a14:backgroundMark x1="41510" y1="75278" x2="46520" y2="75002"/>
                          <a14:backgroundMark x1="46552" y1="75060" x2="45521" y2="80741"/>
                          <a14:backgroundMark x1="35573" y1="76852" x2="34583" y2="78426"/>
                          <a14:backgroundMark x1="48125" y1="80370" x2="35521" y2="77130"/>
                          <a14:backgroundMark x1="35521" y1="77130" x2="35573" y2="77037"/>
                        </a14:backgroundRemoval>
                      </a14:imgEffect>
                    </a14:imgLayer>
                  </a14:imgProps>
                </a:ext>
              </a:extLst>
            </a:blip>
            <a:srcRect l="19125" t="24739" r="18670" b="17069"/>
            <a:stretch/>
          </p:blipFill>
          <p:spPr>
            <a:xfrm>
              <a:off x="6366148" y="12515836"/>
              <a:ext cx="3834747" cy="2017892"/>
            </a:xfrm>
            <a:prstGeom prst="rect">
              <a:avLst/>
            </a:prstGeom>
          </p:spPr>
        </p:pic>
        <p:sp>
          <p:nvSpPr>
            <p:cNvPr id="10" name="Kotak Teks 9">
              <a:extLst>
                <a:ext uri="{FF2B5EF4-FFF2-40B4-BE49-F238E27FC236}">
                  <a16:creationId xmlns:a16="http://schemas.microsoft.com/office/drawing/2014/main" id="{E3AAA51B-30A9-7DBB-FFA0-774D4AB328F8}"/>
                </a:ext>
              </a:extLst>
            </p:cNvPr>
            <p:cNvSpPr txBox="1"/>
            <p:nvPr/>
          </p:nvSpPr>
          <p:spPr>
            <a:xfrm>
              <a:off x="5589180" y="9538122"/>
              <a:ext cx="2733149" cy="3046988"/>
            </a:xfrm>
            <a:prstGeom prst="rect">
              <a:avLst/>
            </a:prstGeom>
            <a:noFill/>
          </p:spPr>
          <p:txBody>
            <a:bodyPr wrap="square" rtlCol="0">
              <a:spAutoFit/>
            </a:bodyP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Semaphore pramuka dilakukan dengan cara mengulurkan kedua tangan membentuk posisi tertentu sesuai formasi yang sudah ditentukan.</a:t>
              </a:r>
              <a:endParaRPr lang="id-ID" sz="2400" dirty="0"/>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16" name="Setengah Bingkai 15">
            <a:hlinkClick r:id="rId8" action="ppaction://hlinksldjump"/>
            <a:extLst>
              <a:ext uri="{FF2B5EF4-FFF2-40B4-BE49-F238E27FC236}">
                <a16:creationId xmlns:a16="http://schemas.microsoft.com/office/drawing/2014/main" id="{7E204068-A0C6-EC50-0FFA-D6E456444642}"/>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 name="Persegi Panjang: Sudut Lengkung 2">
            <a:extLst>
              <a:ext uri="{FF2B5EF4-FFF2-40B4-BE49-F238E27FC236}">
                <a16:creationId xmlns:a16="http://schemas.microsoft.com/office/drawing/2014/main" id="{B6DBD6CE-EBC7-01D4-8C0B-06268FE75F10}"/>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 name="Oval 3">
            <a:extLst>
              <a:ext uri="{FF2B5EF4-FFF2-40B4-BE49-F238E27FC236}">
                <a16:creationId xmlns:a16="http://schemas.microsoft.com/office/drawing/2014/main" id="{4A68AE7A-0D5C-863F-E3D1-8C015B6B6816}"/>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 name="Oval 4">
            <a:extLst>
              <a:ext uri="{FF2B5EF4-FFF2-40B4-BE49-F238E27FC236}">
                <a16:creationId xmlns:a16="http://schemas.microsoft.com/office/drawing/2014/main" id="{FC976E5D-E6DB-4C22-0278-E1883DC08E84}"/>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7" name="Gambar 16">
            <a:hlinkClick r:id="rId9" action="ppaction://hlinksldjump"/>
            <a:extLst>
              <a:ext uri="{FF2B5EF4-FFF2-40B4-BE49-F238E27FC236}">
                <a16:creationId xmlns:a16="http://schemas.microsoft.com/office/drawing/2014/main" id="{58CCD49D-DAD0-C455-6D74-B43A0DEE73E8}"/>
              </a:ext>
            </a:extLst>
          </p:cNvPr>
          <p:cNvPicPr>
            <a:picLocks noChangeAspect="1"/>
          </p:cNvPicPr>
          <p:nvPr/>
        </p:nvPicPr>
        <p:blipFill rotWithShape="1">
          <a:blip r:embed="rId10">
            <a:duotone>
              <a:schemeClr val="accent3">
                <a:shade val="45000"/>
                <a:satMod val="135000"/>
              </a:schemeClr>
              <a:prstClr val="white"/>
            </a:duotone>
            <a:extLst>
              <a:ext uri="{BEBA8EAE-BF5A-486C-A8C5-ECC9F3942E4B}">
                <a14:imgProps xmlns:a14="http://schemas.microsoft.com/office/drawing/2010/main">
                  <a14:imgLayer r:embed="rId11">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8" name="Gambar 17">
            <a:extLst>
              <a:ext uri="{FF2B5EF4-FFF2-40B4-BE49-F238E27FC236}">
                <a16:creationId xmlns:a16="http://schemas.microsoft.com/office/drawing/2014/main" id="{6AE417F6-3C9F-D4E9-B504-81D2F2439F78}"/>
              </a:ext>
            </a:extLst>
          </p:cNvPr>
          <p:cNvPicPr>
            <a:picLocks noChangeAspect="1"/>
          </p:cNvPicPr>
          <p:nvPr/>
        </p:nvPicPr>
        <p:blipFill rotWithShape="1">
          <a:blip r:embed="rId12">
            <a:duotone>
              <a:schemeClr val="accent3">
                <a:shade val="45000"/>
                <a:satMod val="135000"/>
              </a:schemeClr>
              <a:prstClr val="white"/>
            </a:duotone>
            <a:extLst>
              <a:ext uri="{BEBA8EAE-BF5A-486C-A8C5-ECC9F3942E4B}">
                <a14:imgProps xmlns:a14="http://schemas.microsoft.com/office/drawing/2010/main">
                  <a14:imgLayer r:embed="rId13">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9" name="Gambar 18">
            <a:hlinkClick r:id="rId14" action="ppaction://hlinksldjump"/>
            <a:extLst>
              <a:ext uri="{FF2B5EF4-FFF2-40B4-BE49-F238E27FC236}">
                <a16:creationId xmlns:a16="http://schemas.microsoft.com/office/drawing/2014/main" id="{6036F325-6270-F514-33FC-A0A6141F01C5}"/>
              </a:ext>
            </a:extLst>
          </p:cNvPr>
          <p:cNvPicPr>
            <a:picLocks noChangeAspect="1"/>
          </p:cNvPicPr>
          <p:nvPr/>
        </p:nvPicPr>
        <p:blipFill rotWithShape="1">
          <a:blip r:embed="rId15">
            <a:duotone>
              <a:prstClr val="black"/>
              <a:schemeClr val="bg2">
                <a:lumMod val="75000"/>
                <a:tint val="45000"/>
                <a:satMod val="400000"/>
              </a:schemeClr>
            </a:duotone>
            <a:extLst>
              <a:ext uri="{BEBA8EAE-BF5A-486C-A8C5-ECC9F3942E4B}">
                <a14:imgProps xmlns:a14="http://schemas.microsoft.com/office/drawing/2010/main">
                  <a14:imgLayer r:embed="rId16">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0" name="Gambar 19">
            <a:hlinkClick r:id="rId17" action="ppaction://hlinksldjump"/>
            <a:extLst>
              <a:ext uri="{FF2B5EF4-FFF2-40B4-BE49-F238E27FC236}">
                <a16:creationId xmlns:a16="http://schemas.microsoft.com/office/drawing/2014/main" id="{F1630FAA-9C56-1FAC-A724-19DE3CEDCD7F}"/>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1" name="Gambar 20">
            <a:hlinkClick r:id="rId20" action="ppaction://hlinksldjump"/>
            <a:extLst>
              <a:ext uri="{FF2B5EF4-FFF2-40B4-BE49-F238E27FC236}">
                <a16:creationId xmlns:a16="http://schemas.microsoft.com/office/drawing/2014/main" id="{D7D27156-D1F1-5D9F-ACAE-872B567B75C6}"/>
              </a:ext>
            </a:extLst>
          </p:cNvPr>
          <p:cNvPicPr>
            <a:picLocks noChangeAspect="1"/>
          </p:cNvPicPr>
          <p:nvPr/>
        </p:nvPicPr>
        <p:blipFill rotWithShape="1">
          <a:blip r:embed="rId21">
            <a:duotone>
              <a:prstClr val="black"/>
              <a:schemeClr val="bg2">
                <a:lumMod val="75000"/>
                <a:tint val="45000"/>
                <a:satMod val="400000"/>
              </a:schemeClr>
            </a:duotone>
            <a:extLst>
              <a:ext uri="{BEBA8EAE-BF5A-486C-A8C5-ECC9F3942E4B}">
                <a14:imgProps xmlns:a14="http://schemas.microsoft.com/office/drawing/2010/main">
                  <a14:imgLayer r:embed="rId22">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2" name="Kotak Teks 21">
            <a:extLst>
              <a:ext uri="{FF2B5EF4-FFF2-40B4-BE49-F238E27FC236}">
                <a16:creationId xmlns:a16="http://schemas.microsoft.com/office/drawing/2014/main" id="{E8FDB1D3-B0FB-652C-E492-ACB03CE835DE}"/>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3" name="Kotak Teks 22">
            <a:extLst>
              <a:ext uri="{FF2B5EF4-FFF2-40B4-BE49-F238E27FC236}">
                <a16:creationId xmlns:a16="http://schemas.microsoft.com/office/drawing/2014/main" id="{2439859F-081C-609B-14A9-E0A515DA8E9B}"/>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4" name="Kotak Teks 23">
            <a:extLst>
              <a:ext uri="{FF2B5EF4-FFF2-40B4-BE49-F238E27FC236}">
                <a16:creationId xmlns:a16="http://schemas.microsoft.com/office/drawing/2014/main" id="{9B1FBDB9-2EFC-EC20-3038-CAC1C832D998}"/>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5" name="Kotak Teks 24">
            <a:extLst>
              <a:ext uri="{FF2B5EF4-FFF2-40B4-BE49-F238E27FC236}">
                <a16:creationId xmlns:a16="http://schemas.microsoft.com/office/drawing/2014/main" id="{DF6661AD-7955-D265-BE7E-A1E6F400D004}"/>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27" name="Persegi Panjang: Sudut Lengkung 26">
            <a:hlinkClick r:id="rId23" action="ppaction://hlinksldjump"/>
            <a:extLst>
              <a:ext uri="{FF2B5EF4-FFF2-40B4-BE49-F238E27FC236}">
                <a16:creationId xmlns:a16="http://schemas.microsoft.com/office/drawing/2014/main" id="{E45A7A2E-2B24-D3A8-142F-3153B5437FF1}"/>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1" name="Persegi Panjang: Sudut Lengkung 30">
            <a:hlinkClick r:id="rId24" action="ppaction://hlinksldjump"/>
            <a:extLst>
              <a:ext uri="{FF2B5EF4-FFF2-40B4-BE49-F238E27FC236}">
                <a16:creationId xmlns:a16="http://schemas.microsoft.com/office/drawing/2014/main" id="{8BBAEFB5-27B1-FB61-12EB-41F09CF36704}"/>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2" name="Persegi Panjang: Sudut Lengkung 31">
            <a:hlinkClick r:id="rId25" action="ppaction://hlinksldjump"/>
            <a:extLst>
              <a:ext uri="{FF2B5EF4-FFF2-40B4-BE49-F238E27FC236}">
                <a16:creationId xmlns:a16="http://schemas.microsoft.com/office/drawing/2014/main" id="{865C38EA-C59B-34D6-D2B2-05CF95B729F7}"/>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422595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2" name="Grup 11">
            <a:extLst>
              <a:ext uri="{FF2B5EF4-FFF2-40B4-BE49-F238E27FC236}">
                <a16:creationId xmlns:a16="http://schemas.microsoft.com/office/drawing/2014/main" id="{F0802D89-4D0B-4722-A7B6-6572BCF0C042}"/>
              </a:ext>
            </a:extLst>
          </p:cNvPr>
          <p:cNvGrpSpPr/>
          <p:nvPr/>
        </p:nvGrpSpPr>
        <p:grpSpPr>
          <a:xfrm>
            <a:off x="5405245" y="-1761696"/>
            <a:ext cx="5738614" cy="9569790"/>
            <a:chOff x="5360293" y="7272262"/>
            <a:chExt cx="5738614" cy="9569790"/>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491738"/>
            </a:xfrm>
            <a:prstGeom prst="roundRect">
              <a:avLst>
                <a:gd name="adj" fmla="val 6308"/>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Persegi Panjang 10">
              <a:extLst>
                <a:ext uri="{FF2B5EF4-FFF2-40B4-BE49-F238E27FC236}">
                  <a16:creationId xmlns:a16="http://schemas.microsoft.com/office/drawing/2014/main" id="{68A3994F-5E65-590E-E33C-79ECC8125796}"/>
                </a:ext>
              </a:extLst>
            </p:cNvPr>
            <p:cNvSpPr/>
            <p:nvPr/>
          </p:nvSpPr>
          <p:spPr>
            <a:xfrm>
              <a:off x="6360160" y="12550473"/>
              <a:ext cx="3769360" cy="19832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Kotak Teks 5">
              <a:extLst>
                <a:ext uri="{FF2B5EF4-FFF2-40B4-BE49-F238E27FC236}">
                  <a16:creationId xmlns:a16="http://schemas.microsoft.com/office/drawing/2014/main" id="{FB639868-9991-3ACD-4233-CA986AF24715}"/>
                </a:ext>
              </a:extLst>
            </p:cNvPr>
            <p:cNvSpPr txBox="1"/>
            <p:nvPr/>
          </p:nvSpPr>
          <p:spPr>
            <a:xfrm>
              <a:off x="5589180" y="7385901"/>
              <a:ext cx="5019963" cy="2308324"/>
            </a:xfrm>
            <a:prstGeom prst="rect">
              <a:avLst/>
            </a:prstGeom>
            <a:noFill/>
          </p:spPr>
          <p:txBody>
            <a:bodyPr wrap="square" rtlCol="0">
              <a:spAutoFit/>
            </a:bodyP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Semaphore pramuka adalah metode yang digunakan untuk mengirim sinyal atau pesan dengan menggunakan alat sederhana. Alat sederhana yang biasa digunakan adalah bendera, batang, maupun tangan kosong sekalipun. </a:t>
              </a:r>
              <a:endParaRPr lang="id-ID" sz="2400" dirty="0">
                <a:solidFill>
                  <a:schemeClr val="bg1">
                    <a:lumMod val="50000"/>
                  </a:schemeClr>
                </a:solidFill>
              </a:endParaRPr>
            </a:p>
          </p:txBody>
        </p:sp>
        <p:sp>
          <p:nvSpPr>
            <p:cNvPr id="7" name="Kotak Teks 6">
              <a:extLst>
                <a:ext uri="{FF2B5EF4-FFF2-40B4-BE49-F238E27FC236}">
                  <a16:creationId xmlns:a16="http://schemas.microsoft.com/office/drawing/2014/main" id="{F34EC5AA-8469-E040-06F2-8036AE20A954}"/>
                </a:ext>
              </a:extLst>
            </p:cNvPr>
            <p:cNvSpPr txBox="1"/>
            <p:nvPr/>
          </p:nvSpPr>
          <p:spPr>
            <a:xfrm>
              <a:off x="5719618" y="14533728"/>
              <a:ext cx="5019963" cy="2308324"/>
            </a:xfrm>
            <a:prstGeom prst="rect">
              <a:avLst/>
            </a:prstGeom>
            <a:noFill/>
          </p:spPr>
          <p:txBody>
            <a:bodyPr wrap="square" rtlCol="0">
              <a:spAutoFit/>
            </a:bodyP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Semaphore </a:t>
              </a:r>
              <a:r>
                <a:rPr lang="id-ID" sz="2400" dirty="0" err="1">
                  <a:solidFill>
                    <a:schemeClr val="bg1">
                      <a:lumMod val="50000"/>
                    </a:schemeClr>
                  </a:solidFill>
                  <a:latin typeface="Times New Roman" panose="02020603050405020304" pitchFamily="18" charset="0"/>
                  <a:ea typeface="Times New Roman" panose="02020603050405020304" pitchFamily="18" charset="0"/>
                </a:rPr>
                <a:t>D</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iguanakan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untuk berkomunikasi saat berada di jarak yang jauh dan hanya bisa mengandalkan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pengelihatan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Teknik ini biasa digunakan di area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peguningan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laut serta area terbuka lainnya.</a:t>
              </a:r>
              <a:endParaRPr lang="id-ID" sz="2400" dirty="0"/>
            </a:p>
          </p:txBody>
        </p:sp>
        <p:pic>
          <p:nvPicPr>
            <p:cNvPr id="8" name="Gambar 7">
              <a:extLst>
                <a:ext uri="{FF2B5EF4-FFF2-40B4-BE49-F238E27FC236}">
                  <a16:creationId xmlns:a16="http://schemas.microsoft.com/office/drawing/2014/main" id="{6DC83880-9ACE-149C-2437-A9EFE93FFB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83522" y="9694225"/>
              <a:ext cx="2574297" cy="2574297"/>
            </a:xfrm>
            <a:prstGeom prst="rect">
              <a:avLst/>
            </a:prstGeom>
          </p:spPr>
        </p:pic>
        <p:pic>
          <p:nvPicPr>
            <p:cNvPr id="9" name="Gambar 8">
              <a:extLst>
                <a:ext uri="{FF2B5EF4-FFF2-40B4-BE49-F238E27FC236}">
                  <a16:creationId xmlns:a16="http://schemas.microsoft.com/office/drawing/2014/main" id="{25C8F817-6AC8-8575-26E3-399D4B3FC8A3}"/>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26019" b="85278" l="19531" r="81927">
                          <a14:foregroundMark x1="19635" y1="26111" x2="82240" y2="28426"/>
                          <a14:foregroundMark x1="82240" y1="28426" x2="33177" y2="39259"/>
                          <a14:foregroundMark x1="33177" y1="39259" x2="24427" y2="36944"/>
                          <a14:foregroundMark x1="24427" y1="36944" x2="61198" y2="33981"/>
                          <a14:foregroundMark x1="61198" y1="33981" x2="76458" y2="37593"/>
                          <a14:foregroundMark x1="76458" y1="37593" x2="10156" y2="56204"/>
                          <a14:foregroundMark x1="10156" y1="56204" x2="27813" y2="60556"/>
                          <a14:foregroundMark x1="27813" y1="60556" x2="32656" y2="64907"/>
                          <a14:foregroundMark x1="32656" y1="64907" x2="41719" y2="65926"/>
                          <a14:foregroundMark x1="41719" y1="65926" x2="25938" y2="68519"/>
                          <a14:foregroundMark x1="25938" y1="68519" x2="55833" y2="47593"/>
                          <a14:foregroundMark x1="55833" y1="47593" x2="61354" y2="72963"/>
                          <a14:foregroundMark x1="61354" y1="72963" x2="74531" y2="46111"/>
                          <a14:foregroundMark x1="74531" y1="46111" x2="75000" y2="68333"/>
                          <a14:foregroundMark x1="75000" y1="68333" x2="31823" y2="66852"/>
                          <a14:foregroundMark x1="31823" y1="66852" x2="27760" y2="80000"/>
                          <a14:foregroundMark x1="27760" y1="80000" x2="61094" y2="53889"/>
                          <a14:foregroundMark x1="61094" y1="53889" x2="61406" y2="63148"/>
                          <a14:foregroundMark x1="61406" y1="63148" x2="75781" y2="58796"/>
                          <a14:foregroundMark x1="75781" y1="58796" x2="63542" y2="46852"/>
                          <a14:foregroundMark x1="63542" y1="46852" x2="25625" y2="35278"/>
                          <a14:foregroundMark x1="25625" y1="35278" x2="25885" y2="47778"/>
                          <a14:foregroundMark x1="25885" y1="47778" x2="42135" y2="40093"/>
                          <a14:foregroundMark x1="42135" y1="40093" x2="41563" y2="39907"/>
                          <a14:foregroundMark x1="30885" y1="76481" x2="23177" y2="67685"/>
                          <a14:foregroundMark x1="23177" y1="67685" x2="18750" y2="53148"/>
                          <a14:foregroundMark x1="18750" y1="53148" x2="22188" y2="34630"/>
                          <a14:foregroundMark x1="22188" y1="34630" x2="33438" y2="24630"/>
                          <a14:foregroundMark x1="33438" y1="24630" x2="43802" y2="30185"/>
                          <a14:foregroundMark x1="43802" y1="30185" x2="46563" y2="60000"/>
                          <a14:foregroundMark x1="39805" y1="83355" x2="38177" y2="88981"/>
                          <a14:foregroundMark x1="40766" y1="80035" x2="40719" y2="80196"/>
                          <a14:foregroundMark x1="46563" y1="60000" x2="42634" y2="73578"/>
                          <a14:foregroundMark x1="38177" y1="88981" x2="27552" y2="85370"/>
                          <a14:foregroundMark x1="27552" y1="85370" x2="19635" y2="74907"/>
                          <a14:foregroundMark x1="20938" y1="25926" x2="51771" y2="27037"/>
                          <a14:foregroundMark x1="51771" y1="27037" x2="80938" y2="23333"/>
                          <a14:foregroundMark x1="80938" y1="23333" x2="80104" y2="76667"/>
                          <a14:foregroundMark x1="80104" y1="76667" x2="74010" y2="75741"/>
                          <a14:foregroundMark x1="74010" y1="75741" x2="74010" y2="75741"/>
                          <a14:foregroundMark x1="21771" y1="25185" x2="32865" y2="25370"/>
                          <a14:foregroundMark x1="32865" y1="25370" x2="39583" y2="25093"/>
                          <a14:foregroundMark x1="39583" y1="25093" x2="62917" y2="27870"/>
                          <a14:foregroundMark x1="62917" y1="27870" x2="66823" y2="25000"/>
                          <a14:foregroundMark x1="66823" y1="25000" x2="78125" y2="27222"/>
                          <a14:foregroundMark x1="78125" y1="27222" x2="81927" y2="26019"/>
                          <a14:foregroundMark x1="34427" y1="76296" x2="33073" y2="80000"/>
                          <a14:foregroundMark x1="47396" y1="73796" x2="51615" y2="81389"/>
                          <a14:foregroundMark x1="51615" y1="81389" x2="52917" y2="82222"/>
                          <a14:foregroundMark x1="47813" y1="74630" x2="51667" y2="82315"/>
                          <a14:foregroundMark x1="51667" y1="82315" x2="52292" y2="82593"/>
                          <a14:foregroundMark x1="34271" y1="77778" x2="34635" y2="82037"/>
                          <a14:foregroundMark x1="37708" y1="41019" x2="41615" y2="48611"/>
                          <a14:foregroundMark x1="41615" y1="48611" x2="40833" y2="56852"/>
                          <a14:foregroundMark x1="40833" y1="56852" x2="38021" y2="64537"/>
                          <a14:foregroundMark x1="42865" y1="44907" x2="39792" y2="41852"/>
                          <a14:foregroundMark x1="53438" y1="49815" x2="49427" y2="59537"/>
                          <a14:backgroundMark x1="37292" y1="80648" x2="42396" y2="76389"/>
                          <a14:backgroundMark x1="42396" y1="76389" x2="46302" y2="79537"/>
                          <a14:backgroundMark x1="46302" y1="79537" x2="42083" y2="81944"/>
                          <a14:backgroundMark x1="42083" y1="81944" x2="37083" y2="81481"/>
                          <a14:backgroundMark x1="37083" y1="81481" x2="36563" y2="80556"/>
                          <a14:backgroundMark x1="36563" y1="79352" x2="41510" y2="75278"/>
                          <a14:backgroundMark x1="41510" y1="75278" x2="46520" y2="75002"/>
                          <a14:backgroundMark x1="46552" y1="75060" x2="45521" y2="80741"/>
                          <a14:backgroundMark x1="35573" y1="76852" x2="34583" y2="78426"/>
                          <a14:backgroundMark x1="48125" y1="80370" x2="35521" y2="77130"/>
                          <a14:backgroundMark x1="35521" y1="77130" x2="35573" y2="77037"/>
                        </a14:backgroundRemoval>
                      </a14:imgEffect>
                    </a14:imgLayer>
                  </a14:imgProps>
                </a:ext>
              </a:extLst>
            </a:blip>
            <a:srcRect l="19125" t="24739" r="18670" b="17069"/>
            <a:stretch/>
          </p:blipFill>
          <p:spPr>
            <a:xfrm>
              <a:off x="6366148" y="12515836"/>
              <a:ext cx="3834747" cy="2017892"/>
            </a:xfrm>
            <a:prstGeom prst="rect">
              <a:avLst/>
            </a:prstGeom>
          </p:spPr>
        </p:pic>
        <p:sp>
          <p:nvSpPr>
            <p:cNvPr id="10" name="Kotak Teks 9">
              <a:extLst>
                <a:ext uri="{FF2B5EF4-FFF2-40B4-BE49-F238E27FC236}">
                  <a16:creationId xmlns:a16="http://schemas.microsoft.com/office/drawing/2014/main" id="{E3AAA51B-30A9-7DBB-FFA0-774D4AB328F8}"/>
                </a:ext>
              </a:extLst>
            </p:cNvPr>
            <p:cNvSpPr txBox="1"/>
            <p:nvPr/>
          </p:nvSpPr>
          <p:spPr>
            <a:xfrm>
              <a:off x="5589180" y="9538122"/>
              <a:ext cx="2733149" cy="3046988"/>
            </a:xfrm>
            <a:prstGeom prst="rect">
              <a:avLst/>
            </a:prstGeom>
            <a:noFill/>
          </p:spPr>
          <p:txBody>
            <a:bodyPr wrap="square" rtlCol="0">
              <a:spAutoFit/>
            </a:bodyP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Semaphore pramuka dilakukan dengan cara mengulurkan kedua tangan membentuk posisi tertentu sesuai formasi yang sudah ditentukan.</a:t>
              </a:r>
              <a:endParaRPr lang="id-ID" sz="2400" dirty="0"/>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 name="Setengah Bingkai 2">
            <a:hlinkClick r:id="rId8" action="ppaction://hlinksldjump"/>
            <a:extLst>
              <a:ext uri="{FF2B5EF4-FFF2-40B4-BE49-F238E27FC236}">
                <a16:creationId xmlns:a16="http://schemas.microsoft.com/office/drawing/2014/main" id="{0A81ABC0-6A32-A81C-125F-DDD0A64F32CC}"/>
              </a:ext>
            </a:extLst>
          </p:cNvPr>
          <p:cNvSpPr/>
          <p:nvPr/>
        </p:nvSpPr>
        <p:spPr>
          <a:xfrm rot="13447855">
            <a:off x="4474242" y="468309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4" name="Setengah Bingkai 3">
            <a:hlinkClick r:id="rId9" action="ppaction://hlinksldjump"/>
            <a:extLst>
              <a:ext uri="{FF2B5EF4-FFF2-40B4-BE49-F238E27FC236}">
                <a16:creationId xmlns:a16="http://schemas.microsoft.com/office/drawing/2014/main" id="{89E45D37-A902-23FD-0DA6-E461151C4D8A}"/>
              </a:ext>
            </a:extLst>
          </p:cNvPr>
          <p:cNvSpPr/>
          <p:nvPr/>
        </p:nvSpPr>
        <p:spPr>
          <a:xfrm rot="2626809">
            <a:off x="4474238" y="83926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5" name="Persegi Panjang: Sudut Lengkung 4">
            <a:extLst>
              <a:ext uri="{FF2B5EF4-FFF2-40B4-BE49-F238E27FC236}">
                <a16:creationId xmlns:a16="http://schemas.microsoft.com/office/drawing/2014/main" id="{7F6F156E-AD15-99C5-1E89-D879BB15A7E7}"/>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6" name="Oval 15">
            <a:extLst>
              <a:ext uri="{FF2B5EF4-FFF2-40B4-BE49-F238E27FC236}">
                <a16:creationId xmlns:a16="http://schemas.microsoft.com/office/drawing/2014/main" id="{EF753C28-EECE-43D5-97E0-02BF7378BF63}"/>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7" name="Oval 16">
            <a:extLst>
              <a:ext uri="{FF2B5EF4-FFF2-40B4-BE49-F238E27FC236}">
                <a16:creationId xmlns:a16="http://schemas.microsoft.com/office/drawing/2014/main" id="{254018CB-AC19-F7C3-6384-151F5DDEC236}"/>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8" name="Gambar 17">
            <a:hlinkClick r:id="rId10" action="ppaction://hlinksldjump"/>
            <a:extLst>
              <a:ext uri="{FF2B5EF4-FFF2-40B4-BE49-F238E27FC236}">
                <a16:creationId xmlns:a16="http://schemas.microsoft.com/office/drawing/2014/main" id="{C52D2124-5D60-7050-1EA3-FF432C8715D8}"/>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9" name="Gambar 18">
            <a:extLst>
              <a:ext uri="{FF2B5EF4-FFF2-40B4-BE49-F238E27FC236}">
                <a16:creationId xmlns:a16="http://schemas.microsoft.com/office/drawing/2014/main" id="{638A9710-238E-A50D-871A-97FAACF819F2}"/>
              </a:ext>
            </a:extLst>
          </p:cNvPr>
          <p:cNvPicPr>
            <a:picLocks noChangeAspect="1"/>
          </p:cNvPicPr>
          <p:nvPr/>
        </p:nvPicPr>
        <p:blipFill rotWithShape="1">
          <a:blip r:embed="rId13">
            <a:duotone>
              <a:schemeClr val="accent3">
                <a:shade val="45000"/>
                <a:satMod val="135000"/>
              </a:schemeClr>
              <a:prstClr val="white"/>
            </a:duotone>
            <a:extLst>
              <a:ext uri="{BEBA8EAE-BF5A-486C-A8C5-ECC9F3942E4B}">
                <a14:imgProps xmlns:a14="http://schemas.microsoft.com/office/drawing/2010/main">
                  <a14:imgLayer r:embed="rId14">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20" name="Gambar 19">
            <a:hlinkClick r:id="rId15" action="ppaction://hlinksldjump"/>
            <a:extLst>
              <a:ext uri="{FF2B5EF4-FFF2-40B4-BE49-F238E27FC236}">
                <a16:creationId xmlns:a16="http://schemas.microsoft.com/office/drawing/2014/main" id="{1F739B07-0F48-C055-94B2-253A02FC819D}"/>
              </a:ext>
            </a:extLst>
          </p:cNvPr>
          <p:cNvPicPr>
            <a:picLocks noChangeAspect="1"/>
          </p:cNvPicPr>
          <p:nvPr/>
        </p:nvPicPr>
        <p:blipFill rotWithShape="1">
          <a:blip r:embed="rId16">
            <a:duotone>
              <a:prstClr val="black"/>
              <a:schemeClr val="bg2">
                <a:lumMod val="75000"/>
                <a:tint val="45000"/>
                <a:satMod val="400000"/>
              </a:schemeClr>
            </a:duotone>
            <a:extLst>
              <a:ext uri="{BEBA8EAE-BF5A-486C-A8C5-ECC9F3942E4B}">
                <a14:imgProps xmlns:a14="http://schemas.microsoft.com/office/drawing/2010/main">
                  <a14:imgLayer r:embed="rId17">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1" name="Gambar 20">
            <a:hlinkClick r:id="rId18" action="ppaction://hlinksldjump"/>
            <a:extLst>
              <a:ext uri="{FF2B5EF4-FFF2-40B4-BE49-F238E27FC236}">
                <a16:creationId xmlns:a16="http://schemas.microsoft.com/office/drawing/2014/main" id="{47D68539-5F79-0CF7-EDD5-1EB6D1947B5A}"/>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2" name="Gambar 21">
            <a:hlinkClick r:id="rId21" action="ppaction://hlinksldjump"/>
            <a:extLst>
              <a:ext uri="{FF2B5EF4-FFF2-40B4-BE49-F238E27FC236}">
                <a16:creationId xmlns:a16="http://schemas.microsoft.com/office/drawing/2014/main" id="{4C68B176-2EFE-1767-373F-732C9D70BAEB}"/>
              </a:ext>
            </a:extLst>
          </p:cNvPr>
          <p:cNvPicPr>
            <a:picLocks noChangeAspect="1"/>
          </p:cNvPicPr>
          <p:nvPr/>
        </p:nvPicPr>
        <p:blipFill rotWithShape="1">
          <a:blip r:embed="rId22">
            <a:duotone>
              <a:prstClr val="black"/>
              <a:schemeClr val="bg2">
                <a:lumMod val="75000"/>
                <a:tint val="45000"/>
                <a:satMod val="400000"/>
              </a:schemeClr>
            </a:duotone>
            <a:extLst>
              <a:ext uri="{BEBA8EAE-BF5A-486C-A8C5-ECC9F3942E4B}">
                <a14:imgProps xmlns:a14="http://schemas.microsoft.com/office/drawing/2010/main">
                  <a14:imgLayer r:embed="rId23">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3" name="Kotak Teks 22">
            <a:extLst>
              <a:ext uri="{FF2B5EF4-FFF2-40B4-BE49-F238E27FC236}">
                <a16:creationId xmlns:a16="http://schemas.microsoft.com/office/drawing/2014/main" id="{202DD95C-6E7A-CC68-7998-FE806FF9B75A}"/>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4" name="Kotak Teks 23">
            <a:extLst>
              <a:ext uri="{FF2B5EF4-FFF2-40B4-BE49-F238E27FC236}">
                <a16:creationId xmlns:a16="http://schemas.microsoft.com/office/drawing/2014/main" id="{010E44E1-FBB2-DA3F-C8A6-02EB90F16906}"/>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5" name="Kotak Teks 24">
            <a:extLst>
              <a:ext uri="{FF2B5EF4-FFF2-40B4-BE49-F238E27FC236}">
                <a16:creationId xmlns:a16="http://schemas.microsoft.com/office/drawing/2014/main" id="{2CF7FAD8-AA9D-DA46-330A-20689B4285D5}"/>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7" name="Kotak Teks 26">
            <a:extLst>
              <a:ext uri="{FF2B5EF4-FFF2-40B4-BE49-F238E27FC236}">
                <a16:creationId xmlns:a16="http://schemas.microsoft.com/office/drawing/2014/main" id="{605C7718-3489-E3DD-B544-06548F37C187}"/>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1" name="Persegi Panjang: Sudut Lengkung 30">
            <a:hlinkClick r:id="rId9" action="ppaction://hlinksldjump"/>
            <a:extLst>
              <a:ext uri="{FF2B5EF4-FFF2-40B4-BE49-F238E27FC236}">
                <a16:creationId xmlns:a16="http://schemas.microsoft.com/office/drawing/2014/main" id="{255FE0E8-A1CD-0BDA-BEF4-BC2004C92256}"/>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2" name="Persegi Panjang: Sudut Lengkung 31">
            <a:hlinkClick r:id="rId24" action="ppaction://hlinksldjump"/>
            <a:extLst>
              <a:ext uri="{FF2B5EF4-FFF2-40B4-BE49-F238E27FC236}">
                <a16:creationId xmlns:a16="http://schemas.microsoft.com/office/drawing/2014/main" id="{71A70B8C-A66A-5C63-1D32-D9871431EABA}"/>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33" name="Persegi Panjang: Sudut Lengkung 32">
            <a:hlinkClick r:id="rId25" action="ppaction://hlinksldjump"/>
            <a:extLst>
              <a:ext uri="{FF2B5EF4-FFF2-40B4-BE49-F238E27FC236}">
                <a16:creationId xmlns:a16="http://schemas.microsoft.com/office/drawing/2014/main" id="{9C6FF8A9-A355-ABA8-7689-4090D4F4B760}"/>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1600403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3F964BC4-875B-B4F6-230B-A61E1CDBD74A}"/>
              </a:ext>
            </a:extLst>
          </p:cNvPr>
          <p:cNvSpPr/>
          <p:nvPr/>
        </p:nvSpPr>
        <p:spPr>
          <a:xfrm>
            <a:off x="-1317363" y="-2720161"/>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Kotak Teks 3">
            <a:extLst>
              <a:ext uri="{FF2B5EF4-FFF2-40B4-BE49-F238E27FC236}">
                <a16:creationId xmlns:a16="http://schemas.microsoft.com/office/drawing/2014/main" id="{2992AF3B-3F8A-AC7A-8A4C-ABFCE1757ECA}"/>
              </a:ext>
            </a:extLst>
          </p:cNvPr>
          <p:cNvSpPr txBox="1"/>
          <p:nvPr/>
        </p:nvSpPr>
        <p:spPr>
          <a:xfrm>
            <a:off x="3995479" y="469417"/>
            <a:ext cx="4939350" cy="769441"/>
          </a:xfrm>
          <a:prstGeom prst="rect">
            <a:avLst/>
          </a:prstGeom>
          <a:noFill/>
        </p:spPr>
        <p:txBody>
          <a:bodyPr wrap="square" rtlCol="0">
            <a:spAutoFit/>
          </a:bodyPr>
          <a:lstStyle/>
          <a:p>
            <a:r>
              <a:rPr lang="id-ID" sz="4400" dirty="0">
                <a:solidFill>
                  <a:schemeClr val="bg1">
                    <a:lumMod val="95000"/>
                  </a:schemeClr>
                </a:solidFill>
                <a:latin typeface="Arial Black" panose="020B0A04020102020204" pitchFamily="34" charset="0"/>
              </a:rPr>
              <a:t>MATERI VIDIO</a:t>
            </a:r>
          </a:p>
        </p:txBody>
      </p:sp>
      <p:sp>
        <p:nvSpPr>
          <p:cNvPr id="17" name="Persegi Panjang: Sudut Lengkung 16">
            <a:extLst>
              <a:ext uri="{FF2B5EF4-FFF2-40B4-BE49-F238E27FC236}">
                <a16:creationId xmlns:a16="http://schemas.microsoft.com/office/drawing/2014/main" id="{976D33FD-2830-9F7F-3C39-B094F77E26F4}"/>
              </a:ext>
            </a:extLst>
          </p:cNvPr>
          <p:cNvSpPr/>
          <p:nvPr/>
        </p:nvSpPr>
        <p:spPr>
          <a:xfrm>
            <a:off x="1940984" y="1259332"/>
            <a:ext cx="3618816" cy="4156586"/>
          </a:xfrm>
          <a:prstGeom prst="roundRect">
            <a:avLst>
              <a:gd name="adj" fmla="val 995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Kotak Teks 25">
            <a:extLst>
              <a:ext uri="{FF2B5EF4-FFF2-40B4-BE49-F238E27FC236}">
                <a16:creationId xmlns:a16="http://schemas.microsoft.com/office/drawing/2014/main" id="{7D50A8DE-6E2E-60BF-B1B9-3D2D40DF356E}"/>
              </a:ext>
            </a:extLst>
          </p:cNvPr>
          <p:cNvSpPr txBox="1"/>
          <p:nvPr/>
        </p:nvSpPr>
        <p:spPr>
          <a:xfrm>
            <a:off x="2222825" y="1820021"/>
            <a:ext cx="2927012" cy="1200329"/>
          </a:xfrm>
          <a:prstGeom prst="rect">
            <a:avLst/>
          </a:prstGeom>
          <a:noFill/>
        </p:spPr>
        <p:txBody>
          <a:bodyPr wrap="square" rtlCol="0">
            <a:spAutoFit/>
          </a:bodyPr>
          <a:lstStyle/>
          <a:p>
            <a:pPr algn="ctr"/>
            <a:r>
              <a:rPr lang="id-ID" sz="2400" dirty="0">
                <a:solidFill>
                  <a:schemeClr val="bg1">
                    <a:lumMod val="50000"/>
                  </a:schemeClr>
                </a:solidFill>
                <a:latin typeface="Bahnschrift Light" panose="020B0502040204020203" pitchFamily="34" charset="0"/>
              </a:rPr>
              <a:t>Tali Temali, simpul dan ikatan dalam </a:t>
            </a:r>
            <a:r>
              <a:rPr lang="id-ID" sz="2400" dirty="0" err="1">
                <a:solidFill>
                  <a:schemeClr val="bg1">
                    <a:lumMod val="50000"/>
                  </a:schemeClr>
                </a:solidFill>
                <a:latin typeface="Bahnschrift Light" panose="020B0502040204020203" pitchFamily="34" charset="0"/>
              </a:rPr>
              <a:t>Pionering</a:t>
            </a:r>
            <a:endParaRPr lang="id-ID" sz="2400" dirty="0">
              <a:solidFill>
                <a:schemeClr val="bg1">
                  <a:lumMod val="50000"/>
                </a:schemeClr>
              </a:solidFill>
              <a:latin typeface="Bahnschrift Light" panose="020B0502040204020203" pitchFamily="34" charset="0"/>
            </a:endParaRPr>
          </a:p>
        </p:txBody>
      </p:sp>
      <p:sp>
        <p:nvSpPr>
          <p:cNvPr id="10" name="Persegi Panjang: Sudut Lengkung 9">
            <a:extLst>
              <a:ext uri="{FF2B5EF4-FFF2-40B4-BE49-F238E27FC236}">
                <a16:creationId xmlns:a16="http://schemas.microsoft.com/office/drawing/2014/main" id="{C152C934-DDE8-F4B5-EC43-B7FC1625EB9C}"/>
              </a:ext>
            </a:extLst>
          </p:cNvPr>
          <p:cNvSpPr/>
          <p:nvPr/>
        </p:nvSpPr>
        <p:spPr>
          <a:xfrm>
            <a:off x="6599947" y="1259332"/>
            <a:ext cx="3618816" cy="4152891"/>
          </a:xfrm>
          <a:prstGeom prst="roundRect">
            <a:avLst>
              <a:gd name="adj" fmla="val 995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Kotak Teks 2">
            <a:extLst>
              <a:ext uri="{FF2B5EF4-FFF2-40B4-BE49-F238E27FC236}">
                <a16:creationId xmlns:a16="http://schemas.microsoft.com/office/drawing/2014/main" id="{B78CF363-7BE1-B43A-219D-D166BC12FB68}"/>
              </a:ext>
            </a:extLst>
          </p:cNvPr>
          <p:cNvSpPr txBox="1"/>
          <p:nvPr/>
        </p:nvSpPr>
        <p:spPr>
          <a:xfrm>
            <a:off x="6599947" y="1495805"/>
            <a:ext cx="3618816" cy="1938992"/>
          </a:xfrm>
          <a:prstGeom prst="rect">
            <a:avLst/>
          </a:prstGeom>
          <a:noFill/>
        </p:spPr>
        <p:txBody>
          <a:bodyPr wrap="square" rtlCol="0">
            <a:spAutoFit/>
          </a:bodyPr>
          <a:lstStyle/>
          <a:p>
            <a:pPr algn="ctr"/>
            <a:r>
              <a:rPr lang="id-ID" sz="2400" dirty="0">
                <a:solidFill>
                  <a:schemeClr val="bg1">
                    <a:lumMod val="50000"/>
                  </a:schemeClr>
                </a:solidFill>
                <a:latin typeface="Bahnschrift Light" panose="020B0502040204020203" pitchFamily="34" charset="0"/>
              </a:rPr>
              <a:t>Materi Pramuka - Semaphore (mengirim dan menerima berita menggunakan </a:t>
            </a:r>
            <a:r>
              <a:rPr lang="id-ID" sz="2400" dirty="0" err="1">
                <a:solidFill>
                  <a:schemeClr val="bg1">
                    <a:lumMod val="50000"/>
                  </a:schemeClr>
                </a:solidFill>
                <a:latin typeface="Bahnschrift Light" panose="020B0502040204020203" pitchFamily="34" charset="0"/>
              </a:rPr>
              <a:t>semaphore</a:t>
            </a:r>
            <a:r>
              <a:rPr lang="id-ID" sz="2400" dirty="0">
                <a:solidFill>
                  <a:schemeClr val="bg1">
                    <a:lumMod val="50000"/>
                  </a:schemeClr>
                </a:solidFill>
                <a:latin typeface="Bahnschrift Light" panose="020B0502040204020203" pitchFamily="34" charset="0"/>
              </a:rPr>
              <a:t>)</a:t>
            </a:r>
          </a:p>
        </p:txBody>
      </p:sp>
      <p:sp>
        <p:nvSpPr>
          <p:cNvPr id="6" name="Kotak Teks 5">
            <a:extLst>
              <a:ext uri="{FF2B5EF4-FFF2-40B4-BE49-F238E27FC236}">
                <a16:creationId xmlns:a16="http://schemas.microsoft.com/office/drawing/2014/main" id="{E6ECECA0-79E6-E98E-DB9E-88E1912EB6E6}"/>
              </a:ext>
            </a:extLst>
          </p:cNvPr>
          <p:cNvSpPr txBox="1"/>
          <p:nvPr/>
        </p:nvSpPr>
        <p:spPr>
          <a:xfrm>
            <a:off x="546186" y="2659746"/>
            <a:ext cx="3410508" cy="369332"/>
          </a:xfrm>
          <a:prstGeom prst="rect">
            <a:avLst/>
          </a:prstGeom>
          <a:noFill/>
        </p:spPr>
        <p:txBody>
          <a:bodyPr wrap="square" rtlCol="0">
            <a:spAutoFit/>
          </a:bodyPr>
          <a:lstStyle/>
          <a:p>
            <a:pPr algn="just"/>
            <a:r>
              <a:rPr lang="id-ID" sz="1800" dirty="0">
                <a:solidFill>
                  <a:srgbClr val="000000"/>
                </a:solidFill>
                <a:effectLst/>
                <a:latin typeface="Times New Roman" panose="02020603050405020304" pitchFamily="18" charset="0"/>
                <a:ea typeface="Times New Roman" panose="02020603050405020304" pitchFamily="18" charset="0"/>
              </a:rPr>
              <a:t>.</a:t>
            </a:r>
            <a:endParaRPr lang="id-ID" sz="1800" dirty="0">
              <a:effectLst/>
              <a:latin typeface="Times New Roman" panose="02020603050405020304" pitchFamily="18" charset="0"/>
              <a:ea typeface="Times New Roman" panose="02020603050405020304" pitchFamily="18" charset="0"/>
            </a:endParaRPr>
          </a:p>
        </p:txBody>
      </p:sp>
      <p:sp>
        <p:nvSpPr>
          <p:cNvPr id="30" name="Persegi Panjang: Sudut Lengkung 29">
            <a:extLst>
              <a:ext uri="{FF2B5EF4-FFF2-40B4-BE49-F238E27FC236}">
                <a16:creationId xmlns:a16="http://schemas.microsoft.com/office/drawing/2014/main" id="{9D6DD579-0AFD-68FC-9152-D3DAD1E921FB}"/>
              </a:ext>
            </a:extLst>
          </p:cNvPr>
          <p:cNvSpPr/>
          <p:nvPr/>
        </p:nvSpPr>
        <p:spPr>
          <a:xfrm>
            <a:off x="7350845" y="3719269"/>
            <a:ext cx="2037990" cy="830997"/>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35" name="Gambar 34">
            <a:extLst>
              <a:ext uri="{FF2B5EF4-FFF2-40B4-BE49-F238E27FC236}">
                <a16:creationId xmlns:a16="http://schemas.microsoft.com/office/drawing/2014/main" id="{CBF2992F-3B0A-9D20-E657-DF87E4800180}"/>
              </a:ext>
            </a:extLst>
          </p:cNvPr>
          <p:cNvPicPr>
            <a:picLocks noChangeAspect="1"/>
          </p:cNvPicPr>
          <p:nvPr/>
        </p:nvPicPr>
        <p:blipFill rotWithShape="1">
          <a:blip r:embed="rId4">
            <a:duotone>
              <a:schemeClr val="accent2">
                <a:shade val="45000"/>
                <a:satMod val="135000"/>
              </a:schemeClr>
              <a:prstClr val="white"/>
            </a:duotone>
            <a:extLst>
              <a:ext uri="{BEBA8EAE-BF5A-486C-A8C5-ECC9F3942E4B}">
                <a14:imgProps xmlns:a14="http://schemas.microsoft.com/office/drawing/2010/main">
                  <a14:imgLayer r:embed="rId5">
                    <a14:imgEffect>
                      <a14:backgroundRemoval t="32037" b="65093" l="39531" r="59740">
                        <a14:foregroundMark x1="58750" y1="59537" x2="58750" y2="59537"/>
                        <a14:foregroundMark x1="59740" y1="62685" x2="59740" y2="62685"/>
                        <a14:foregroundMark x1="42500" y1="53056" x2="42500" y2="53056"/>
                        <a14:foregroundMark x1="39583" y1="62500" x2="39583" y2="62500"/>
                        <a14:foregroundMark x1="49844" y1="32037" x2="49844" y2="32037"/>
                      </a14:backgroundRemoval>
                    </a14:imgEffect>
                  </a14:imgLayer>
                </a14:imgProps>
              </a:ext>
            </a:extLst>
          </a:blip>
          <a:srcRect l="38355" t="29874" r="39138" b="30970"/>
          <a:stretch/>
        </p:blipFill>
        <p:spPr>
          <a:xfrm rot="19862076">
            <a:off x="8521026" y="3684513"/>
            <a:ext cx="746650" cy="730657"/>
          </a:xfrm>
          <a:prstGeom prst="rect">
            <a:avLst/>
          </a:prstGeom>
        </p:spPr>
      </p:pic>
      <p:sp>
        <p:nvSpPr>
          <p:cNvPr id="36" name="Kotak Teks 35">
            <a:hlinkClick r:id="rId6" action="ppaction://hlinksldjump"/>
            <a:extLst>
              <a:ext uri="{FF2B5EF4-FFF2-40B4-BE49-F238E27FC236}">
                <a16:creationId xmlns:a16="http://schemas.microsoft.com/office/drawing/2014/main" id="{E6258B84-727E-3B96-CE28-D16C3C52BBAC}"/>
              </a:ext>
            </a:extLst>
          </p:cNvPr>
          <p:cNvSpPr txBox="1"/>
          <p:nvPr/>
        </p:nvSpPr>
        <p:spPr>
          <a:xfrm>
            <a:off x="7277136" y="3719270"/>
            <a:ext cx="2131839" cy="830997"/>
          </a:xfrm>
          <a:prstGeom prst="rect">
            <a:avLst/>
          </a:prstGeom>
          <a:noFill/>
        </p:spPr>
        <p:txBody>
          <a:bodyPr wrap="square" rtlCol="0">
            <a:spAutoFit/>
          </a:bodyPr>
          <a:lstStyle/>
          <a:p>
            <a:r>
              <a:rPr lang="id-ID" sz="4800" b="1" dirty="0">
                <a:solidFill>
                  <a:srgbClr val="C35F1B"/>
                </a:solidFill>
              </a:rPr>
              <a:t>PLAY</a:t>
            </a:r>
          </a:p>
        </p:txBody>
      </p:sp>
      <p:sp>
        <p:nvSpPr>
          <p:cNvPr id="40" name="Persegi Panjang: Sudut Lengkung 39">
            <a:extLst>
              <a:ext uri="{FF2B5EF4-FFF2-40B4-BE49-F238E27FC236}">
                <a16:creationId xmlns:a16="http://schemas.microsoft.com/office/drawing/2014/main" id="{3ACED1C5-90AA-C846-CB3D-95CBB70BB9E7}"/>
              </a:ext>
            </a:extLst>
          </p:cNvPr>
          <p:cNvSpPr/>
          <p:nvPr/>
        </p:nvSpPr>
        <p:spPr>
          <a:xfrm>
            <a:off x="2618363" y="3719270"/>
            <a:ext cx="2037990" cy="830997"/>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41" name="Gambar 40">
            <a:extLst>
              <a:ext uri="{FF2B5EF4-FFF2-40B4-BE49-F238E27FC236}">
                <a16:creationId xmlns:a16="http://schemas.microsoft.com/office/drawing/2014/main" id="{A67E355F-C420-6ED7-B501-C0DA6669F26F}"/>
              </a:ext>
            </a:extLst>
          </p:cNvPr>
          <p:cNvPicPr>
            <a:picLocks noChangeAspect="1"/>
          </p:cNvPicPr>
          <p:nvPr/>
        </p:nvPicPr>
        <p:blipFill rotWithShape="1">
          <a:blip r:embed="rId4">
            <a:duotone>
              <a:schemeClr val="accent2">
                <a:shade val="45000"/>
                <a:satMod val="135000"/>
              </a:schemeClr>
              <a:prstClr val="white"/>
            </a:duotone>
            <a:extLst>
              <a:ext uri="{BEBA8EAE-BF5A-486C-A8C5-ECC9F3942E4B}">
                <a14:imgProps xmlns:a14="http://schemas.microsoft.com/office/drawing/2010/main">
                  <a14:imgLayer r:embed="rId5">
                    <a14:imgEffect>
                      <a14:backgroundRemoval t="32037" b="65093" l="39531" r="59740">
                        <a14:foregroundMark x1="58750" y1="59537" x2="58750" y2="59537"/>
                        <a14:foregroundMark x1="59740" y1="62685" x2="59740" y2="62685"/>
                        <a14:foregroundMark x1="42500" y1="53056" x2="42500" y2="53056"/>
                        <a14:foregroundMark x1="39583" y1="62500" x2="39583" y2="62500"/>
                        <a14:foregroundMark x1="49844" y1="32037" x2="49844" y2="32037"/>
                      </a14:backgroundRemoval>
                    </a14:imgEffect>
                  </a14:imgLayer>
                </a14:imgProps>
              </a:ext>
            </a:extLst>
          </a:blip>
          <a:srcRect l="38355" t="29874" r="39138" b="30970"/>
          <a:stretch/>
        </p:blipFill>
        <p:spPr>
          <a:xfrm rot="19862076">
            <a:off x="3788544" y="3684514"/>
            <a:ext cx="746650" cy="730657"/>
          </a:xfrm>
          <a:prstGeom prst="rect">
            <a:avLst/>
          </a:prstGeom>
        </p:spPr>
      </p:pic>
      <p:sp>
        <p:nvSpPr>
          <p:cNvPr id="42" name="Kotak Teks 41">
            <a:hlinkClick r:id="rId7" action="ppaction://hlinksldjump"/>
            <a:extLst>
              <a:ext uri="{FF2B5EF4-FFF2-40B4-BE49-F238E27FC236}">
                <a16:creationId xmlns:a16="http://schemas.microsoft.com/office/drawing/2014/main" id="{8ECE1388-1232-74E3-59E0-833E6FB9B2B4}"/>
              </a:ext>
            </a:extLst>
          </p:cNvPr>
          <p:cNvSpPr txBox="1"/>
          <p:nvPr/>
        </p:nvSpPr>
        <p:spPr>
          <a:xfrm>
            <a:off x="2544654" y="3719271"/>
            <a:ext cx="2131839" cy="830997"/>
          </a:xfrm>
          <a:prstGeom prst="rect">
            <a:avLst/>
          </a:prstGeom>
          <a:noFill/>
        </p:spPr>
        <p:txBody>
          <a:bodyPr wrap="square" rtlCol="0">
            <a:spAutoFit/>
          </a:bodyPr>
          <a:lstStyle/>
          <a:p>
            <a:r>
              <a:rPr lang="id-ID" sz="4800" b="1" dirty="0">
                <a:solidFill>
                  <a:srgbClr val="C35F1B"/>
                </a:solidFill>
              </a:rPr>
              <a:t>PLAY</a:t>
            </a:r>
          </a:p>
        </p:txBody>
      </p:sp>
      <p:sp>
        <p:nvSpPr>
          <p:cNvPr id="5" name="Persegi Panjang: Sudut Lengkung 4">
            <a:extLst>
              <a:ext uri="{FF2B5EF4-FFF2-40B4-BE49-F238E27FC236}">
                <a16:creationId xmlns:a16="http://schemas.microsoft.com/office/drawing/2014/main" id="{21BBE487-5797-5242-12C3-E9271526045D}"/>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 name="Oval 7">
            <a:extLst>
              <a:ext uri="{FF2B5EF4-FFF2-40B4-BE49-F238E27FC236}">
                <a16:creationId xmlns:a16="http://schemas.microsoft.com/office/drawing/2014/main" id="{1755E524-7BEC-C5F0-EBE2-C28AA43EB819}"/>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 name="Oval 8">
            <a:extLst>
              <a:ext uri="{FF2B5EF4-FFF2-40B4-BE49-F238E27FC236}">
                <a16:creationId xmlns:a16="http://schemas.microsoft.com/office/drawing/2014/main" id="{DF0EBAEB-D0CD-8361-A466-795D58631968}"/>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1" name="Gambar 10">
            <a:hlinkClick r:id="rId8" action="ppaction://hlinksldjump"/>
            <a:extLst>
              <a:ext uri="{FF2B5EF4-FFF2-40B4-BE49-F238E27FC236}">
                <a16:creationId xmlns:a16="http://schemas.microsoft.com/office/drawing/2014/main" id="{43F1F3C4-E6E1-329A-19BA-EF203933A2DD}"/>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12" name="Gambar 11">
            <a:extLst>
              <a:ext uri="{FF2B5EF4-FFF2-40B4-BE49-F238E27FC236}">
                <a16:creationId xmlns:a16="http://schemas.microsoft.com/office/drawing/2014/main" id="{90CFE582-566E-0783-7A02-6075113A7183}"/>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13" name="Gambar 12">
            <a:hlinkClick r:id="rId13" action="ppaction://hlinksldjump"/>
            <a:extLst>
              <a:ext uri="{FF2B5EF4-FFF2-40B4-BE49-F238E27FC236}">
                <a16:creationId xmlns:a16="http://schemas.microsoft.com/office/drawing/2014/main" id="{7B8752AB-A0D4-F02A-D70C-997731D2A765}"/>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4" name="Gambar 13">
            <a:hlinkClick r:id="rId16" action="ppaction://hlinksldjump"/>
            <a:extLst>
              <a:ext uri="{FF2B5EF4-FFF2-40B4-BE49-F238E27FC236}">
                <a16:creationId xmlns:a16="http://schemas.microsoft.com/office/drawing/2014/main" id="{B29A0C43-0843-03FE-FB4E-BBD484A09874}"/>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5" name="Gambar 14">
            <a:hlinkClick r:id="rId19" action="ppaction://hlinksldjump"/>
            <a:extLst>
              <a:ext uri="{FF2B5EF4-FFF2-40B4-BE49-F238E27FC236}">
                <a16:creationId xmlns:a16="http://schemas.microsoft.com/office/drawing/2014/main" id="{C1D43C38-85B9-A71B-688D-01F0504393F6}"/>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6" name="Kotak Teks 15">
            <a:extLst>
              <a:ext uri="{FF2B5EF4-FFF2-40B4-BE49-F238E27FC236}">
                <a16:creationId xmlns:a16="http://schemas.microsoft.com/office/drawing/2014/main" id="{9F26825D-20AD-82DF-C552-7A8F83007C67}"/>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8" name="Kotak Teks 17">
            <a:extLst>
              <a:ext uri="{FF2B5EF4-FFF2-40B4-BE49-F238E27FC236}">
                <a16:creationId xmlns:a16="http://schemas.microsoft.com/office/drawing/2014/main" id="{14DE6205-F961-9738-4334-0B925D36548A}"/>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9" name="Kotak Teks 18">
            <a:extLst>
              <a:ext uri="{FF2B5EF4-FFF2-40B4-BE49-F238E27FC236}">
                <a16:creationId xmlns:a16="http://schemas.microsoft.com/office/drawing/2014/main" id="{F7DBA9EA-23E3-E29A-4ED0-94C16A779616}"/>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20" name="Kotak Teks 19">
            <a:extLst>
              <a:ext uri="{FF2B5EF4-FFF2-40B4-BE49-F238E27FC236}">
                <a16:creationId xmlns:a16="http://schemas.microsoft.com/office/drawing/2014/main" id="{E2EA5BCE-4D4A-8341-0B5F-B011E3BFD9C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Tree>
    <p:custDataLst>
      <p:tags r:id="rId1"/>
    </p:custDataLst>
    <p:extLst>
      <p:ext uri="{BB962C8B-B14F-4D97-AF65-F5344CB8AC3E}">
        <p14:creationId xmlns:p14="http://schemas.microsoft.com/office/powerpoint/2010/main" val="1818882059"/>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12" name="Grup 11">
            <a:extLst>
              <a:ext uri="{FF2B5EF4-FFF2-40B4-BE49-F238E27FC236}">
                <a16:creationId xmlns:a16="http://schemas.microsoft.com/office/drawing/2014/main" id="{F0802D89-4D0B-4722-A7B6-6572BCF0C042}"/>
              </a:ext>
            </a:extLst>
          </p:cNvPr>
          <p:cNvGrpSpPr/>
          <p:nvPr/>
        </p:nvGrpSpPr>
        <p:grpSpPr>
          <a:xfrm>
            <a:off x="5405245" y="-4692458"/>
            <a:ext cx="5738614" cy="9569790"/>
            <a:chOff x="5360293" y="7272262"/>
            <a:chExt cx="5738614" cy="9569790"/>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7272262"/>
              <a:ext cx="5738614" cy="9491738"/>
            </a:xfrm>
            <a:prstGeom prst="roundRect">
              <a:avLst>
                <a:gd name="adj" fmla="val 6308"/>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Persegi Panjang 10">
              <a:extLst>
                <a:ext uri="{FF2B5EF4-FFF2-40B4-BE49-F238E27FC236}">
                  <a16:creationId xmlns:a16="http://schemas.microsoft.com/office/drawing/2014/main" id="{68A3994F-5E65-590E-E33C-79ECC8125796}"/>
                </a:ext>
              </a:extLst>
            </p:cNvPr>
            <p:cNvSpPr/>
            <p:nvPr/>
          </p:nvSpPr>
          <p:spPr>
            <a:xfrm>
              <a:off x="6360160" y="12550473"/>
              <a:ext cx="3769360" cy="19832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Kotak Teks 5">
              <a:extLst>
                <a:ext uri="{FF2B5EF4-FFF2-40B4-BE49-F238E27FC236}">
                  <a16:creationId xmlns:a16="http://schemas.microsoft.com/office/drawing/2014/main" id="{FB639868-9991-3ACD-4233-CA986AF24715}"/>
                </a:ext>
              </a:extLst>
            </p:cNvPr>
            <p:cNvSpPr txBox="1"/>
            <p:nvPr/>
          </p:nvSpPr>
          <p:spPr>
            <a:xfrm>
              <a:off x="5589180" y="7385901"/>
              <a:ext cx="5019963" cy="2308324"/>
            </a:xfrm>
            <a:prstGeom prst="rect">
              <a:avLst/>
            </a:prstGeom>
            <a:noFill/>
          </p:spPr>
          <p:txBody>
            <a:bodyPr wrap="square" rtlCol="0">
              <a:spAutoFit/>
            </a:bodyP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Semaphore pramuka adalah metode yang digunakan untuk mengirim sinyal atau pesan dengan menggunakan alat sederhana. Alat sederhana yang biasa digunakan adalah bendera, batang, maupun tangan kosong sekalipun. </a:t>
              </a:r>
              <a:endParaRPr lang="id-ID" sz="2400" dirty="0">
                <a:solidFill>
                  <a:schemeClr val="bg1">
                    <a:lumMod val="50000"/>
                  </a:schemeClr>
                </a:solidFill>
              </a:endParaRPr>
            </a:p>
          </p:txBody>
        </p:sp>
        <p:sp>
          <p:nvSpPr>
            <p:cNvPr id="7" name="Kotak Teks 6">
              <a:extLst>
                <a:ext uri="{FF2B5EF4-FFF2-40B4-BE49-F238E27FC236}">
                  <a16:creationId xmlns:a16="http://schemas.microsoft.com/office/drawing/2014/main" id="{F34EC5AA-8469-E040-06F2-8036AE20A954}"/>
                </a:ext>
              </a:extLst>
            </p:cNvPr>
            <p:cNvSpPr txBox="1"/>
            <p:nvPr/>
          </p:nvSpPr>
          <p:spPr>
            <a:xfrm>
              <a:off x="5719618" y="14533728"/>
              <a:ext cx="5019963" cy="2308324"/>
            </a:xfrm>
            <a:prstGeom prst="rect">
              <a:avLst/>
            </a:prstGeom>
            <a:noFill/>
          </p:spPr>
          <p:txBody>
            <a:bodyPr wrap="square" rtlCol="0">
              <a:spAutoFit/>
            </a:bodyP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Semaphore </a:t>
              </a:r>
              <a:r>
                <a:rPr lang="id-ID" sz="2400" dirty="0" err="1">
                  <a:solidFill>
                    <a:schemeClr val="bg1">
                      <a:lumMod val="50000"/>
                    </a:schemeClr>
                  </a:solidFill>
                  <a:latin typeface="Times New Roman" panose="02020603050405020304" pitchFamily="18" charset="0"/>
                  <a:ea typeface="Times New Roman" panose="02020603050405020304" pitchFamily="18" charset="0"/>
                </a:rPr>
                <a:t>D</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iguanakan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untuk berkomunikasi saat berada di jarak yang jauh dan hanya bisa mengandalkan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pengelihatan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Teknik ini biasa digunakan di area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peguningan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laut serta area terbuka lainnya.</a:t>
              </a:r>
              <a:endParaRPr lang="id-ID" sz="2400" dirty="0"/>
            </a:p>
          </p:txBody>
        </p:sp>
        <p:pic>
          <p:nvPicPr>
            <p:cNvPr id="8" name="Gambar 7">
              <a:extLst>
                <a:ext uri="{FF2B5EF4-FFF2-40B4-BE49-F238E27FC236}">
                  <a16:creationId xmlns:a16="http://schemas.microsoft.com/office/drawing/2014/main" id="{6DC83880-9ACE-149C-2437-A9EFE93FFB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83522" y="9694225"/>
              <a:ext cx="2574297" cy="2574297"/>
            </a:xfrm>
            <a:prstGeom prst="rect">
              <a:avLst/>
            </a:prstGeom>
          </p:spPr>
        </p:pic>
        <p:pic>
          <p:nvPicPr>
            <p:cNvPr id="9" name="Gambar 8">
              <a:extLst>
                <a:ext uri="{FF2B5EF4-FFF2-40B4-BE49-F238E27FC236}">
                  <a16:creationId xmlns:a16="http://schemas.microsoft.com/office/drawing/2014/main" id="{25C8F817-6AC8-8575-26E3-399D4B3FC8A3}"/>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26019" b="85278" l="19531" r="81927">
                          <a14:foregroundMark x1="19635" y1="26111" x2="82240" y2="28426"/>
                          <a14:foregroundMark x1="82240" y1="28426" x2="33177" y2="39259"/>
                          <a14:foregroundMark x1="33177" y1="39259" x2="24427" y2="36944"/>
                          <a14:foregroundMark x1="24427" y1="36944" x2="61198" y2="33981"/>
                          <a14:foregroundMark x1="61198" y1="33981" x2="76458" y2="37593"/>
                          <a14:foregroundMark x1="76458" y1="37593" x2="10156" y2="56204"/>
                          <a14:foregroundMark x1="10156" y1="56204" x2="27813" y2="60556"/>
                          <a14:foregroundMark x1="27813" y1="60556" x2="32656" y2="64907"/>
                          <a14:foregroundMark x1="32656" y1="64907" x2="41719" y2="65926"/>
                          <a14:foregroundMark x1="41719" y1="65926" x2="25938" y2="68519"/>
                          <a14:foregroundMark x1="25938" y1="68519" x2="55833" y2="47593"/>
                          <a14:foregroundMark x1="55833" y1="47593" x2="61354" y2="72963"/>
                          <a14:foregroundMark x1="61354" y1="72963" x2="74531" y2="46111"/>
                          <a14:foregroundMark x1="74531" y1="46111" x2="75000" y2="68333"/>
                          <a14:foregroundMark x1="75000" y1="68333" x2="31823" y2="66852"/>
                          <a14:foregroundMark x1="31823" y1="66852" x2="27760" y2="80000"/>
                          <a14:foregroundMark x1="27760" y1="80000" x2="61094" y2="53889"/>
                          <a14:foregroundMark x1="61094" y1="53889" x2="61406" y2="63148"/>
                          <a14:foregroundMark x1="61406" y1="63148" x2="75781" y2="58796"/>
                          <a14:foregroundMark x1="75781" y1="58796" x2="63542" y2="46852"/>
                          <a14:foregroundMark x1="63542" y1="46852" x2="25625" y2="35278"/>
                          <a14:foregroundMark x1="25625" y1="35278" x2="25885" y2="47778"/>
                          <a14:foregroundMark x1="25885" y1="47778" x2="42135" y2="40093"/>
                          <a14:foregroundMark x1="42135" y1="40093" x2="41563" y2="39907"/>
                          <a14:foregroundMark x1="30885" y1="76481" x2="23177" y2="67685"/>
                          <a14:foregroundMark x1="23177" y1="67685" x2="18750" y2="53148"/>
                          <a14:foregroundMark x1="18750" y1="53148" x2="22188" y2="34630"/>
                          <a14:foregroundMark x1="22188" y1="34630" x2="33438" y2="24630"/>
                          <a14:foregroundMark x1="33438" y1="24630" x2="43802" y2="30185"/>
                          <a14:foregroundMark x1="43802" y1="30185" x2="46563" y2="60000"/>
                          <a14:foregroundMark x1="39805" y1="83355" x2="38177" y2="88981"/>
                          <a14:foregroundMark x1="40766" y1="80035" x2="40719" y2="80196"/>
                          <a14:foregroundMark x1="46563" y1="60000" x2="42634" y2="73578"/>
                          <a14:foregroundMark x1="38177" y1="88981" x2="27552" y2="85370"/>
                          <a14:foregroundMark x1="27552" y1="85370" x2="19635" y2="74907"/>
                          <a14:foregroundMark x1="20938" y1="25926" x2="51771" y2="27037"/>
                          <a14:foregroundMark x1="51771" y1="27037" x2="80938" y2="23333"/>
                          <a14:foregroundMark x1="80938" y1="23333" x2="80104" y2="76667"/>
                          <a14:foregroundMark x1="80104" y1="76667" x2="74010" y2="75741"/>
                          <a14:foregroundMark x1="74010" y1="75741" x2="74010" y2="75741"/>
                          <a14:foregroundMark x1="21771" y1="25185" x2="32865" y2="25370"/>
                          <a14:foregroundMark x1="32865" y1="25370" x2="39583" y2="25093"/>
                          <a14:foregroundMark x1="39583" y1="25093" x2="62917" y2="27870"/>
                          <a14:foregroundMark x1="62917" y1="27870" x2="66823" y2="25000"/>
                          <a14:foregroundMark x1="66823" y1="25000" x2="78125" y2="27222"/>
                          <a14:foregroundMark x1="78125" y1="27222" x2="81927" y2="26019"/>
                          <a14:foregroundMark x1="34427" y1="76296" x2="33073" y2="80000"/>
                          <a14:foregroundMark x1="47396" y1="73796" x2="51615" y2="81389"/>
                          <a14:foregroundMark x1="51615" y1="81389" x2="52917" y2="82222"/>
                          <a14:foregroundMark x1="47813" y1="74630" x2="51667" y2="82315"/>
                          <a14:foregroundMark x1="51667" y1="82315" x2="52292" y2="82593"/>
                          <a14:foregroundMark x1="34271" y1="77778" x2="34635" y2="82037"/>
                          <a14:foregroundMark x1="37708" y1="41019" x2="41615" y2="48611"/>
                          <a14:foregroundMark x1="41615" y1="48611" x2="40833" y2="56852"/>
                          <a14:foregroundMark x1="40833" y1="56852" x2="38021" y2="64537"/>
                          <a14:foregroundMark x1="42865" y1="44907" x2="39792" y2="41852"/>
                          <a14:foregroundMark x1="53438" y1="49815" x2="49427" y2="59537"/>
                          <a14:backgroundMark x1="37292" y1="80648" x2="42396" y2="76389"/>
                          <a14:backgroundMark x1="42396" y1="76389" x2="46302" y2="79537"/>
                          <a14:backgroundMark x1="46302" y1="79537" x2="42083" y2="81944"/>
                          <a14:backgroundMark x1="42083" y1="81944" x2="37083" y2="81481"/>
                          <a14:backgroundMark x1="37083" y1="81481" x2="36563" y2="80556"/>
                          <a14:backgroundMark x1="36563" y1="79352" x2="41510" y2="75278"/>
                          <a14:backgroundMark x1="41510" y1="75278" x2="46520" y2="75002"/>
                          <a14:backgroundMark x1="46552" y1="75060" x2="45521" y2="80741"/>
                          <a14:backgroundMark x1="35573" y1="76852" x2="34583" y2="78426"/>
                          <a14:backgroundMark x1="48125" y1="80370" x2="35521" y2="77130"/>
                          <a14:backgroundMark x1="35521" y1="77130" x2="35573" y2="77037"/>
                        </a14:backgroundRemoval>
                      </a14:imgEffect>
                    </a14:imgLayer>
                  </a14:imgProps>
                </a:ext>
              </a:extLst>
            </a:blip>
            <a:srcRect l="19125" t="24739" r="18670" b="17069"/>
            <a:stretch/>
          </p:blipFill>
          <p:spPr>
            <a:xfrm>
              <a:off x="6366148" y="12515836"/>
              <a:ext cx="3834747" cy="2017892"/>
            </a:xfrm>
            <a:prstGeom prst="rect">
              <a:avLst/>
            </a:prstGeom>
          </p:spPr>
        </p:pic>
        <p:sp>
          <p:nvSpPr>
            <p:cNvPr id="10" name="Kotak Teks 9">
              <a:extLst>
                <a:ext uri="{FF2B5EF4-FFF2-40B4-BE49-F238E27FC236}">
                  <a16:creationId xmlns:a16="http://schemas.microsoft.com/office/drawing/2014/main" id="{E3AAA51B-30A9-7DBB-FFA0-774D4AB328F8}"/>
                </a:ext>
              </a:extLst>
            </p:cNvPr>
            <p:cNvSpPr txBox="1"/>
            <p:nvPr/>
          </p:nvSpPr>
          <p:spPr>
            <a:xfrm>
              <a:off x="5589180" y="9538122"/>
              <a:ext cx="2733149" cy="3046988"/>
            </a:xfrm>
            <a:prstGeom prst="rect">
              <a:avLst/>
            </a:prstGeom>
            <a:noFill/>
          </p:spPr>
          <p:txBody>
            <a:bodyPr wrap="square" rtlCol="0">
              <a:spAutoFit/>
            </a:bodyP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Semaphore pramuka dilakukan dengan cara mengulurkan kedua tangan membentuk posisi tertentu sesuai formasi yang sudah ditentukan.</a:t>
              </a:r>
              <a:endParaRPr lang="id-ID" sz="2400" dirty="0"/>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4" name="Setengah Bingkai 3">
            <a:hlinkClick r:id="rId8" action="ppaction://hlinksldjump"/>
            <a:extLst>
              <a:ext uri="{FF2B5EF4-FFF2-40B4-BE49-F238E27FC236}">
                <a16:creationId xmlns:a16="http://schemas.microsoft.com/office/drawing/2014/main" id="{45060AD7-C755-D16D-9C55-7E144AF805ED}"/>
              </a:ext>
            </a:extLst>
          </p:cNvPr>
          <p:cNvSpPr/>
          <p:nvPr/>
        </p:nvSpPr>
        <p:spPr>
          <a:xfrm rot="2626809">
            <a:off x="4474239" y="86132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7" name="Persegi Panjang: Sudut Lengkung 26">
            <a:extLst>
              <a:ext uri="{FF2B5EF4-FFF2-40B4-BE49-F238E27FC236}">
                <a16:creationId xmlns:a16="http://schemas.microsoft.com/office/drawing/2014/main" id="{33B086B7-4492-02B0-670F-F46ABE1733B0}"/>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31" name="Oval 30">
            <a:extLst>
              <a:ext uri="{FF2B5EF4-FFF2-40B4-BE49-F238E27FC236}">
                <a16:creationId xmlns:a16="http://schemas.microsoft.com/office/drawing/2014/main" id="{9177459B-1C50-2E05-AD84-B7CE9D6A9702}"/>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32" name="Oval 31">
            <a:extLst>
              <a:ext uri="{FF2B5EF4-FFF2-40B4-BE49-F238E27FC236}">
                <a16:creationId xmlns:a16="http://schemas.microsoft.com/office/drawing/2014/main" id="{7ED0442D-AC17-5DAA-A839-21D239F90E84}"/>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33" name="Gambar 32">
            <a:hlinkClick r:id="rId9" action="ppaction://hlinksldjump"/>
            <a:extLst>
              <a:ext uri="{FF2B5EF4-FFF2-40B4-BE49-F238E27FC236}">
                <a16:creationId xmlns:a16="http://schemas.microsoft.com/office/drawing/2014/main" id="{457EA4A6-64BD-9114-83A4-60DDC15FDD75}"/>
              </a:ext>
            </a:extLst>
          </p:cNvPr>
          <p:cNvPicPr>
            <a:picLocks noChangeAspect="1"/>
          </p:cNvPicPr>
          <p:nvPr/>
        </p:nvPicPr>
        <p:blipFill rotWithShape="1">
          <a:blip r:embed="rId10">
            <a:duotone>
              <a:schemeClr val="accent3">
                <a:shade val="45000"/>
                <a:satMod val="135000"/>
              </a:schemeClr>
              <a:prstClr val="white"/>
            </a:duotone>
            <a:extLst>
              <a:ext uri="{BEBA8EAE-BF5A-486C-A8C5-ECC9F3942E4B}">
                <a14:imgProps xmlns:a14="http://schemas.microsoft.com/office/drawing/2010/main">
                  <a14:imgLayer r:embed="rId11">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34" name="Gambar 33">
            <a:extLst>
              <a:ext uri="{FF2B5EF4-FFF2-40B4-BE49-F238E27FC236}">
                <a16:creationId xmlns:a16="http://schemas.microsoft.com/office/drawing/2014/main" id="{BD18CCC8-F55C-6605-5167-3A53B9E768F1}"/>
              </a:ext>
            </a:extLst>
          </p:cNvPr>
          <p:cNvPicPr>
            <a:picLocks noChangeAspect="1"/>
          </p:cNvPicPr>
          <p:nvPr/>
        </p:nvPicPr>
        <p:blipFill rotWithShape="1">
          <a:blip r:embed="rId12">
            <a:duotone>
              <a:schemeClr val="accent3">
                <a:shade val="45000"/>
                <a:satMod val="135000"/>
              </a:schemeClr>
              <a:prstClr val="white"/>
            </a:duotone>
            <a:extLst>
              <a:ext uri="{BEBA8EAE-BF5A-486C-A8C5-ECC9F3942E4B}">
                <a14:imgProps xmlns:a14="http://schemas.microsoft.com/office/drawing/2010/main">
                  <a14:imgLayer r:embed="rId13">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35" name="Gambar 34">
            <a:hlinkClick r:id="rId14" action="ppaction://hlinksldjump"/>
            <a:extLst>
              <a:ext uri="{FF2B5EF4-FFF2-40B4-BE49-F238E27FC236}">
                <a16:creationId xmlns:a16="http://schemas.microsoft.com/office/drawing/2014/main" id="{F4F7993B-5FEB-813F-B88A-C96E94DA60E8}"/>
              </a:ext>
            </a:extLst>
          </p:cNvPr>
          <p:cNvPicPr>
            <a:picLocks noChangeAspect="1"/>
          </p:cNvPicPr>
          <p:nvPr/>
        </p:nvPicPr>
        <p:blipFill rotWithShape="1">
          <a:blip r:embed="rId15">
            <a:duotone>
              <a:prstClr val="black"/>
              <a:schemeClr val="bg2">
                <a:lumMod val="75000"/>
                <a:tint val="45000"/>
                <a:satMod val="400000"/>
              </a:schemeClr>
            </a:duotone>
            <a:extLst>
              <a:ext uri="{BEBA8EAE-BF5A-486C-A8C5-ECC9F3942E4B}">
                <a14:imgProps xmlns:a14="http://schemas.microsoft.com/office/drawing/2010/main">
                  <a14:imgLayer r:embed="rId16">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37" name="Gambar 36">
            <a:hlinkClick r:id="rId17" action="ppaction://hlinksldjump"/>
            <a:extLst>
              <a:ext uri="{FF2B5EF4-FFF2-40B4-BE49-F238E27FC236}">
                <a16:creationId xmlns:a16="http://schemas.microsoft.com/office/drawing/2014/main" id="{BA22DB5A-D018-5DD7-4C92-CB8A7A1BDF14}"/>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38" name="Gambar 37">
            <a:hlinkClick r:id="rId20" action="ppaction://hlinksldjump"/>
            <a:extLst>
              <a:ext uri="{FF2B5EF4-FFF2-40B4-BE49-F238E27FC236}">
                <a16:creationId xmlns:a16="http://schemas.microsoft.com/office/drawing/2014/main" id="{A8EBC42F-8DD2-CB3A-2BA4-DDE82703F15E}"/>
              </a:ext>
            </a:extLst>
          </p:cNvPr>
          <p:cNvPicPr>
            <a:picLocks noChangeAspect="1"/>
          </p:cNvPicPr>
          <p:nvPr/>
        </p:nvPicPr>
        <p:blipFill rotWithShape="1">
          <a:blip r:embed="rId21">
            <a:duotone>
              <a:prstClr val="black"/>
              <a:schemeClr val="bg2">
                <a:lumMod val="75000"/>
                <a:tint val="45000"/>
                <a:satMod val="400000"/>
              </a:schemeClr>
            </a:duotone>
            <a:extLst>
              <a:ext uri="{BEBA8EAE-BF5A-486C-A8C5-ECC9F3942E4B}">
                <a14:imgProps xmlns:a14="http://schemas.microsoft.com/office/drawing/2010/main">
                  <a14:imgLayer r:embed="rId22">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39" name="Kotak Teks 38">
            <a:extLst>
              <a:ext uri="{FF2B5EF4-FFF2-40B4-BE49-F238E27FC236}">
                <a16:creationId xmlns:a16="http://schemas.microsoft.com/office/drawing/2014/main" id="{6A314F08-317C-D8C6-E1B6-34E69363842A}"/>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40" name="Kotak Teks 39">
            <a:extLst>
              <a:ext uri="{FF2B5EF4-FFF2-40B4-BE49-F238E27FC236}">
                <a16:creationId xmlns:a16="http://schemas.microsoft.com/office/drawing/2014/main" id="{A73FF66A-A2C0-DAD6-E8E6-36D517946FD7}"/>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41" name="Kotak Teks 40">
            <a:extLst>
              <a:ext uri="{FF2B5EF4-FFF2-40B4-BE49-F238E27FC236}">
                <a16:creationId xmlns:a16="http://schemas.microsoft.com/office/drawing/2014/main" id="{F9881AEB-255E-A05F-176C-77E159CEF2C7}"/>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42" name="Kotak Teks 41">
            <a:extLst>
              <a:ext uri="{FF2B5EF4-FFF2-40B4-BE49-F238E27FC236}">
                <a16:creationId xmlns:a16="http://schemas.microsoft.com/office/drawing/2014/main" id="{0E93E841-5E0E-8A25-4BAB-5E52D85E3953}"/>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54" name="Persegi Panjang: Sudut Lengkung 53">
            <a:hlinkClick r:id="rId23" action="ppaction://hlinksldjump"/>
            <a:extLst>
              <a:ext uri="{FF2B5EF4-FFF2-40B4-BE49-F238E27FC236}">
                <a16:creationId xmlns:a16="http://schemas.microsoft.com/office/drawing/2014/main" id="{415A6FF5-3E9F-C68F-BCE9-3C5C5020520A}"/>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55" name="Persegi Panjang: Sudut Lengkung 54">
            <a:hlinkClick r:id="rId24" action="ppaction://hlinksldjump"/>
            <a:extLst>
              <a:ext uri="{FF2B5EF4-FFF2-40B4-BE49-F238E27FC236}">
                <a16:creationId xmlns:a16="http://schemas.microsoft.com/office/drawing/2014/main" id="{333B139F-3811-C74F-682C-F49B8604C898}"/>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56" name="Persegi Panjang: Sudut Lengkung 55">
            <a:hlinkClick r:id="rId25" action="ppaction://hlinksldjump"/>
            <a:extLst>
              <a:ext uri="{FF2B5EF4-FFF2-40B4-BE49-F238E27FC236}">
                <a16:creationId xmlns:a16="http://schemas.microsoft.com/office/drawing/2014/main" id="{92712F62-8577-3269-9DC8-A4D249065A1C}"/>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40709211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21" name="Grup 20">
            <a:extLst>
              <a:ext uri="{FF2B5EF4-FFF2-40B4-BE49-F238E27FC236}">
                <a16:creationId xmlns:a16="http://schemas.microsoft.com/office/drawing/2014/main" id="{FE6303B0-9705-C8FF-4F9A-3CE17931E2AB}"/>
              </a:ext>
            </a:extLst>
          </p:cNvPr>
          <p:cNvGrpSpPr/>
          <p:nvPr/>
        </p:nvGrpSpPr>
        <p:grpSpPr>
          <a:xfrm>
            <a:off x="5352378" y="858572"/>
            <a:ext cx="5738614" cy="13725950"/>
            <a:chOff x="5360293" y="7272263"/>
            <a:chExt cx="5738614" cy="13725950"/>
          </a:xfrm>
        </p:grpSpPr>
        <p:sp>
          <p:nvSpPr>
            <p:cNvPr id="22" name="Persegi Panjang: Sudut Lengkung 21">
              <a:extLst>
                <a:ext uri="{FF2B5EF4-FFF2-40B4-BE49-F238E27FC236}">
                  <a16:creationId xmlns:a16="http://schemas.microsoft.com/office/drawing/2014/main" id="{A53D9383-F9A2-D68D-AFF5-AEED60EAA424}"/>
                </a:ext>
              </a:extLst>
            </p:cNvPr>
            <p:cNvSpPr/>
            <p:nvPr/>
          </p:nvSpPr>
          <p:spPr>
            <a:xfrm>
              <a:off x="5360293" y="727226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Tali temali pramuka dalam kepramukaan sering sekali kita bertemu dengan kegiatan tali-temali dalam latihan pramuka. Ada banyak yang harus dipelajari, ada simpul, ikatan,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pioneering</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dan lain sebagainya. Untuk mencapai tahap latihan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pioneering</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Seorang pramuka harus memiliki kemampuan untuk membuat dasar dari tali-temali, yaitu simpul dan ikatan. </a:t>
              </a:r>
              <a:endParaRPr lang="id-ID" sz="2400" dirty="0">
                <a:solidFill>
                  <a:schemeClr val="bg1">
                    <a:lumMod val="50000"/>
                  </a:schemeClr>
                </a:solidFill>
              </a:endParaRPr>
            </a:p>
          </p:txBody>
        </p:sp>
        <p:sp>
          <p:nvSpPr>
            <p:cNvPr id="23" name="Persegi Panjang: Sudut Lengkung 22">
              <a:extLst>
                <a:ext uri="{FF2B5EF4-FFF2-40B4-BE49-F238E27FC236}">
                  <a16:creationId xmlns:a16="http://schemas.microsoft.com/office/drawing/2014/main" id="{92413057-E78F-EA1F-14B1-1310A0BD6FF2}"/>
                </a:ext>
              </a:extLst>
            </p:cNvPr>
            <p:cNvSpPr/>
            <p:nvPr/>
          </p:nvSpPr>
          <p:spPr>
            <a:xfrm>
              <a:off x="5360293" y="11790123"/>
              <a:ext cx="5738614" cy="481766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dunia pramuka sudah tidak asing lagi dengan istilah tali temali, simpul dan ikatan. Hal ini adalah salah satu hal wajib yang harus diketahui untuk anak-anak pramuka dan merupakan sahabat bagi anggota pramuka. Selain itu, simpul dan ikatan juga banyak dimanfaatkan pada saat kegiatan pramuka dan bahkan tidak hanya kegiatan kepramukaan saja yang menggunakan simpul dan ikatan melainkan kegiatan sehari –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haripun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banyak yang menggunakan simpul dan ikatan.</a:t>
              </a:r>
              <a:endParaRPr lang="id-ID" sz="2400" dirty="0">
                <a:solidFill>
                  <a:schemeClr val="bg1">
                    <a:lumMod val="50000"/>
                  </a:schemeClr>
                </a:solidFill>
              </a:endParaRPr>
            </a:p>
          </p:txBody>
        </p:sp>
        <p:sp>
          <p:nvSpPr>
            <p:cNvPr id="24" name="Persegi Panjang: Sudut Lengkung 23">
              <a:extLst>
                <a:ext uri="{FF2B5EF4-FFF2-40B4-BE49-F238E27FC236}">
                  <a16:creationId xmlns:a16="http://schemas.microsoft.com/office/drawing/2014/main" id="{D609EE8A-08C8-1CB0-409E-9D1271F888FA}"/>
                </a:ext>
              </a:extLst>
            </p:cNvPr>
            <p:cNvSpPr/>
            <p:nvPr/>
          </p:nvSpPr>
          <p:spPr>
            <a:xfrm>
              <a:off x="5360293" y="16761001"/>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rPr>
                <a:t>Sedangkan penerapan tali temali dalam kehidupan sehari hari </a:t>
              </a:r>
              <a:r>
                <a:rPr lang="id-ID" sz="2400" dirty="0" err="1">
                  <a:solidFill>
                    <a:schemeClr val="bg1">
                      <a:lumMod val="50000"/>
                    </a:schemeClr>
                  </a:solidFill>
                </a:rPr>
                <a:t>sangantlah</a:t>
              </a:r>
              <a:r>
                <a:rPr lang="id-ID" sz="2400" dirty="0">
                  <a:solidFill>
                    <a:schemeClr val="bg1">
                      <a:lumMod val="50000"/>
                    </a:schemeClr>
                  </a:solidFill>
                </a:rPr>
                <a:t> banyak, contohnya seperti ikat tali </a:t>
              </a:r>
              <a:r>
                <a:rPr lang="id-ID" sz="2400" dirty="0" err="1">
                  <a:solidFill>
                    <a:schemeClr val="bg1">
                      <a:lumMod val="50000"/>
                    </a:schemeClr>
                  </a:solidFill>
                </a:rPr>
                <a:t>sepatu,ikatan</a:t>
              </a:r>
              <a:r>
                <a:rPr lang="id-ID" sz="2400" dirty="0">
                  <a:solidFill>
                    <a:schemeClr val="bg1">
                      <a:lumMod val="50000"/>
                    </a:schemeClr>
                  </a:solidFill>
                </a:rPr>
                <a:t> </a:t>
              </a:r>
              <a:r>
                <a:rPr lang="id-ID" sz="2400" dirty="0" err="1">
                  <a:solidFill>
                    <a:schemeClr val="bg1">
                      <a:lumMod val="50000"/>
                    </a:schemeClr>
                  </a:solidFill>
                </a:rPr>
                <a:t>jemuran,ikatan</a:t>
              </a:r>
              <a:r>
                <a:rPr lang="id-ID" sz="2400" dirty="0">
                  <a:solidFill>
                    <a:schemeClr val="bg1">
                      <a:lumMod val="50000"/>
                    </a:schemeClr>
                  </a:solidFill>
                </a:rPr>
                <a:t> dasi, dan lain </a:t>
              </a:r>
              <a:r>
                <a:rPr lang="id-ID" sz="2400" dirty="0" err="1">
                  <a:solidFill>
                    <a:schemeClr val="bg1">
                      <a:lumMod val="50000"/>
                    </a:schemeClr>
                  </a:solidFill>
                </a:rPr>
                <a:t>lain</a:t>
              </a:r>
              <a:r>
                <a:rPr lang="id-ID" sz="2400" dirty="0">
                  <a:solidFill>
                    <a:schemeClr val="bg1">
                      <a:lumMod val="50000"/>
                    </a:schemeClr>
                  </a:solidFill>
                </a:rPr>
                <a:t>. </a:t>
              </a:r>
            </a:p>
            <a:p>
              <a:pPr algn="just"/>
              <a:r>
                <a:rPr lang="id-ID" sz="2400" dirty="0">
                  <a:solidFill>
                    <a:schemeClr val="bg1">
                      <a:lumMod val="50000"/>
                    </a:schemeClr>
                  </a:solidFill>
                </a:rPr>
                <a:t>Dalam pramuka tali temali digunakan untuk membuat tandu darurat, membangun tenda dan </a:t>
              </a:r>
              <a:r>
                <a:rPr lang="id-ID" sz="2400" dirty="0" err="1">
                  <a:solidFill>
                    <a:schemeClr val="bg1">
                      <a:lumMod val="50000"/>
                    </a:schemeClr>
                  </a:solidFill>
                </a:rPr>
                <a:t>pionering</a:t>
              </a:r>
              <a:r>
                <a:rPr lang="id-ID" sz="2400" dirty="0">
                  <a:solidFill>
                    <a:schemeClr val="bg1">
                      <a:lumMod val="50000"/>
                    </a:schemeClr>
                  </a:solidFill>
                </a:rPr>
                <a:t> dan sering </a:t>
              </a:r>
              <a:r>
                <a:rPr lang="id-ID" sz="2400" dirty="0" err="1">
                  <a:solidFill>
                    <a:schemeClr val="bg1">
                      <a:lumMod val="50000"/>
                    </a:schemeClr>
                  </a:solidFill>
                </a:rPr>
                <a:t>dilombakan</a:t>
              </a:r>
              <a:r>
                <a:rPr lang="id-ID" sz="2400" dirty="0">
                  <a:solidFill>
                    <a:schemeClr val="bg1">
                      <a:lumMod val="50000"/>
                    </a:schemeClr>
                  </a:solidFill>
                </a:rPr>
                <a:t> untuk usia pramuka Penggalang sebagai tes keterampilan.</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4" name="Persegi Panjang 53">
            <a:extLst>
              <a:ext uri="{FF2B5EF4-FFF2-40B4-BE49-F238E27FC236}">
                <a16:creationId xmlns:a16="http://schemas.microsoft.com/office/drawing/2014/main" id="{E8DBCAC3-33E9-B7F3-811F-08CD50ABA1A0}"/>
              </a:ext>
            </a:extLst>
          </p:cNvPr>
          <p:cNvSpPr/>
          <p:nvPr/>
        </p:nvSpPr>
        <p:spPr>
          <a:xfrm>
            <a:off x="736737" y="9724367"/>
            <a:ext cx="1238491" cy="1268739"/>
          </a:xfrm>
          <a:prstGeom prst="rect">
            <a:avLst/>
          </a:prstGeom>
          <a:solidFill>
            <a:srgbClr val="F39F43">
              <a:alpha val="51000"/>
            </a:srgbClr>
          </a:solidFill>
          <a:ln>
            <a:solidFill>
              <a:schemeClr val="accent1">
                <a:shade val="50000"/>
                <a:alpha val="3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 name="Persegi Panjang: Sudut Lengkung 3">
            <a:extLst>
              <a:ext uri="{FF2B5EF4-FFF2-40B4-BE49-F238E27FC236}">
                <a16:creationId xmlns:a16="http://schemas.microsoft.com/office/drawing/2014/main" id="{ED2A57DB-88C6-AF74-17BD-BECE71E43BE1}"/>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 name="Oval 4">
            <a:extLst>
              <a:ext uri="{FF2B5EF4-FFF2-40B4-BE49-F238E27FC236}">
                <a16:creationId xmlns:a16="http://schemas.microsoft.com/office/drawing/2014/main" id="{08DAF2F2-0962-D6F9-784D-16A60EEF8C17}"/>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CC825C87-F084-A962-56E1-0A94C52D577F}"/>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7" name="Gambar 6">
            <a:hlinkClick r:id="rId5" action="ppaction://hlinksldjump"/>
            <a:extLst>
              <a:ext uri="{FF2B5EF4-FFF2-40B4-BE49-F238E27FC236}">
                <a16:creationId xmlns:a16="http://schemas.microsoft.com/office/drawing/2014/main" id="{1E255FE1-4BF2-66D0-2C4C-CC05F22BE3CB}"/>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8" name="Gambar 7">
            <a:extLst>
              <a:ext uri="{FF2B5EF4-FFF2-40B4-BE49-F238E27FC236}">
                <a16:creationId xmlns:a16="http://schemas.microsoft.com/office/drawing/2014/main" id="{F8EA1932-A094-DDA8-82C8-5D23AA8F8B0B}"/>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9" name="Gambar 8">
            <a:hlinkClick r:id="rId10" action="ppaction://hlinksldjump"/>
            <a:extLst>
              <a:ext uri="{FF2B5EF4-FFF2-40B4-BE49-F238E27FC236}">
                <a16:creationId xmlns:a16="http://schemas.microsoft.com/office/drawing/2014/main" id="{409CE8FF-BE99-E6CF-25D2-CF248832824F}"/>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0" name="Gambar 9">
            <a:hlinkClick r:id="rId13" action="ppaction://hlinksldjump"/>
            <a:extLst>
              <a:ext uri="{FF2B5EF4-FFF2-40B4-BE49-F238E27FC236}">
                <a16:creationId xmlns:a16="http://schemas.microsoft.com/office/drawing/2014/main" id="{4A83231C-B4BE-6F33-E503-15333D6D8A25}"/>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1" name="Gambar 10">
            <a:hlinkClick r:id="rId16" action="ppaction://hlinksldjump"/>
            <a:extLst>
              <a:ext uri="{FF2B5EF4-FFF2-40B4-BE49-F238E27FC236}">
                <a16:creationId xmlns:a16="http://schemas.microsoft.com/office/drawing/2014/main" id="{33D2F60A-560C-1A0C-44CE-6F97F4B79C52}"/>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2" name="Kotak Teks 11">
            <a:extLst>
              <a:ext uri="{FF2B5EF4-FFF2-40B4-BE49-F238E27FC236}">
                <a16:creationId xmlns:a16="http://schemas.microsoft.com/office/drawing/2014/main" id="{87BDEF8D-C827-349C-4B43-D4D12CC28C29}"/>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3" name="Kotak Teks 12">
            <a:extLst>
              <a:ext uri="{FF2B5EF4-FFF2-40B4-BE49-F238E27FC236}">
                <a16:creationId xmlns:a16="http://schemas.microsoft.com/office/drawing/2014/main" id="{20B26F97-2158-38F1-9531-9269064991C6}"/>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4" name="Kotak Teks 13">
            <a:extLst>
              <a:ext uri="{FF2B5EF4-FFF2-40B4-BE49-F238E27FC236}">
                <a16:creationId xmlns:a16="http://schemas.microsoft.com/office/drawing/2014/main" id="{431C8884-06B2-2759-3625-6A4FBA25FA0D}"/>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5" name="Kotak Teks 14">
            <a:extLst>
              <a:ext uri="{FF2B5EF4-FFF2-40B4-BE49-F238E27FC236}">
                <a16:creationId xmlns:a16="http://schemas.microsoft.com/office/drawing/2014/main" id="{C31C1FB7-DAEA-A678-BB60-A6C94061EE5F}"/>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7" name="Setengah Bingkai 16">
            <a:hlinkClick r:id="rId19" action="ppaction://hlinksldjump"/>
            <a:extLst>
              <a:ext uri="{FF2B5EF4-FFF2-40B4-BE49-F238E27FC236}">
                <a16:creationId xmlns:a16="http://schemas.microsoft.com/office/drawing/2014/main" id="{6660ABFE-100E-5E5A-C757-A0CB8CEDF876}"/>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8" name="Persegi Panjang: Sudut Lengkung 17">
            <a:hlinkClick r:id="rId20" action="ppaction://hlinksldjump"/>
            <a:extLst>
              <a:ext uri="{FF2B5EF4-FFF2-40B4-BE49-F238E27FC236}">
                <a16:creationId xmlns:a16="http://schemas.microsoft.com/office/drawing/2014/main" id="{DE5B325B-2C4B-0F69-6435-1D7B165A8D5E}"/>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9" name="Persegi Panjang: Sudut Lengkung 18">
            <a:hlinkClick r:id="rId21" action="ppaction://hlinksldjump"/>
            <a:extLst>
              <a:ext uri="{FF2B5EF4-FFF2-40B4-BE49-F238E27FC236}">
                <a16:creationId xmlns:a16="http://schemas.microsoft.com/office/drawing/2014/main" id="{BA7F4FC4-ED3C-D58E-233E-4203BA51182E}"/>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0" name="Persegi Panjang: Sudut Lengkung 19">
            <a:hlinkClick r:id="rId22" action="ppaction://hlinksldjump"/>
            <a:extLst>
              <a:ext uri="{FF2B5EF4-FFF2-40B4-BE49-F238E27FC236}">
                <a16:creationId xmlns:a16="http://schemas.microsoft.com/office/drawing/2014/main" id="{7AD229EE-D915-4F61-CF9B-54806482EF48}"/>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2841240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21" name="Grup 20">
            <a:extLst>
              <a:ext uri="{FF2B5EF4-FFF2-40B4-BE49-F238E27FC236}">
                <a16:creationId xmlns:a16="http://schemas.microsoft.com/office/drawing/2014/main" id="{C86E1207-ED85-971C-9FD5-FF931BBD3AA9}"/>
              </a:ext>
            </a:extLst>
          </p:cNvPr>
          <p:cNvGrpSpPr/>
          <p:nvPr/>
        </p:nvGrpSpPr>
        <p:grpSpPr>
          <a:xfrm>
            <a:off x="5352378" y="-3926788"/>
            <a:ext cx="5738614" cy="13725950"/>
            <a:chOff x="5360293" y="7272263"/>
            <a:chExt cx="5738614" cy="13725950"/>
          </a:xfrm>
        </p:grpSpPr>
        <p:sp>
          <p:nvSpPr>
            <p:cNvPr id="22" name="Persegi Panjang: Sudut Lengkung 21">
              <a:extLst>
                <a:ext uri="{FF2B5EF4-FFF2-40B4-BE49-F238E27FC236}">
                  <a16:creationId xmlns:a16="http://schemas.microsoft.com/office/drawing/2014/main" id="{D3522ED2-0B68-6EE7-4AE9-C5AC58453752}"/>
                </a:ext>
              </a:extLst>
            </p:cNvPr>
            <p:cNvSpPr/>
            <p:nvPr/>
          </p:nvSpPr>
          <p:spPr>
            <a:xfrm>
              <a:off x="5360293" y="727226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Tali temali pramuka dalam kepramukaan sering sekali kita bertemu dengan kegiatan tali-temali dalam latihan pramuka. Ada banyak yang harus dipelajari, ada simpul, ikatan,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pioneering</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dan lain sebagainya. Untuk mencapai tahap latihan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pioneering</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Seorang pramuka harus memiliki kemampuan untuk membuat dasar dari tali-temali, yaitu simpul dan ikatan. </a:t>
              </a:r>
              <a:endParaRPr lang="id-ID" sz="2400" dirty="0">
                <a:solidFill>
                  <a:schemeClr val="bg1">
                    <a:lumMod val="50000"/>
                  </a:schemeClr>
                </a:solidFill>
              </a:endParaRPr>
            </a:p>
          </p:txBody>
        </p:sp>
        <p:sp>
          <p:nvSpPr>
            <p:cNvPr id="23" name="Persegi Panjang: Sudut Lengkung 22">
              <a:extLst>
                <a:ext uri="{FF2B5EF4-FFF2-40B4-BE49-F238E27FC236}">
                  <a16:creationId xmlns:a16="http://schemas.microsoft.com/office/drawing/2014/main" id="{4BABFBAC-60F7-89F3-E1AC-1A59998A24D6}"/>
                </a:ext>
              </a:extLst>
            </p:cNvPr>
            <p:cNvSpPr/>
            <p:nvPr/>
          </p:nvSpPr>
          <p:spPr>
            <a:xfrm>
              <a:off x="5360293" y="11790123"/>
              <a:ext cx="5738614" cy="481766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dunia pramuka sudah tidak asing lagi dengan istilah tali temali, simpul dan ikatan. Hal ini adalah salah satu hal wajib yang harus diketahui untuk anak-anak pramuka dan merupakan sahabat bagi anggota pramuka. Selain itu, simpul dan ikatan juga banyak dimanfaatkan pada saat kegiatan pramuka dan bahkan tidak hanya kegiatan kepramukaan saja yang menggunakan simpul dan ikatan melainkan kegiatan sehari –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haripun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banyak yang menggunakan simpul dan ikatan.</a:t>
              </a:r>
              <a:endParaRPr lang="id-ID" sz="2400" dirty="0">
                <a:solidFill>
                  <a:schemeClr val="bg1">
                    <a:lumMod val="50000"/>
                  </a:schemeClr>
                </a:solidFill>
              </a:endParaRPr>
            </a:p>
          </p:txBody>
        </p:sp>
        <p:sp>
          <p:nvSpPr>
            <p:cNvPr id="24" name="Persegi Panjang: Sudut Lengkung 23">
              <a:extLst>
                <a:ext uri="{FF2B5EF4-FFF2-40B4-BE49-F238E27FC236}">
                  <a16:creationId xmlns:a16="http://schemas.microsoft.com/office/drawing/2014/main" id="{368B1DFF-8419-70C4-7B08-66AA0A8F4851}"/>
                </a:ext>
              </a:extLst>
            </p:cNvPr>
            <p:cNvSpPr/>
            <p:nvPr/>
          </p:nvSpPr>
          <p:spPr>
            <a:xfrm>
              <a:off x="5360293" y="16761001"/>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rPr>
                <a:t>Sedangkan penerapan tali temali dalam kehidupan sehari hari </a:t>
              </a:r>
              <a:r>
                <a:rPr lang="id-ID" sz="2400" dirty="0" err="1">
                  <a:solidFill>
                    <a:schemeClr val="bg1">
                      <a:lumMod val="50000"/>
                    </a:schemeClr>
                  </a:solidFill>
                </a:rPr>
                <a:t>sangantlah</a:t>
              </a:r>
              <a:r>
                <a:rPr lang="id-ID" sz="2400" dirty="0">
                  <a:solidFill>
                    <a:schemeClr val="bg1">
                      <a:lumMod val="50000"/>
                    </a:schemeClr>
                  </a:solidFill>
                </a:rPr>
                <a:t> banyak, contohnya seperti ikat tali </a:t>
              </a:r>
              <a:r>
                <a:rPr lang="id-ID" sz="2400" dirty="0" err="1">
                  <a:solidFill>
                    <a:schemeClr val="bg1">
                      <a:lumMod val="50000"/>
                    </a:schemeClr>
                  </a:solidFill>
                </a:rPr>
                <a:t>sepatu,ikatan</a:t>
              </a:r>
              <a:r>
                <a:rPr lang="id-ID" sz="2400" dirty="0">
                  <a:solidFill>
                    <a:schemeClr val="bg1">
                      <a:lumMod val="50000"/>
                    </a:schemeClr>
                  </a:solidFill>
                </a:rPr>
                <a:t> </a:t>
              </a:r>
              <a:r>
                <a:rPr lang="id-ID" sz="2400" dirty="0" err="1">
                  <a:solidFill>
                    <a:schemeClr val="bg1">
                      <a:lumMod val="50000"/>
                    </a:schemeClr>
                  </a:solidFill>
                </a:rPr>
                <a:t>jemuran,ikatan</a:t>
              </a:r>
              <a:r>
                <a:rPr lang="id-ID" sz="2400" dirty="0">
                  <a:solidFill>
                    <a:schemeClr val="bg1">
                      <a:lumMod val="50000"/>
                    </a:schemeClr>
                  </a:solidFill>
                </a:rPr>
                <a:t> dasi, dan lain </a:t>
              </a:r>
              <a:r>
                <a:rPr lang="id-ID" sz="2400" dirty="0" err="1">
                  <a:solidFill>
                    <a:schemeClr val="bg1">
                      <a:lumMod val="50000"/>
                    </a:schemeClr>
                  </a:solidFill>
                </a:rPr>
                <a:t>lain</a:t>
              </a:r>
              <a:r>
                <a:rPr lang="id-ID" sz="2400" dirty="0">
                  <a:solidFill>
                    <a:schemeClr val="bg1">
                      <a:lumMod val="50000"/>
                    </a:schemeClr>
                  </a:solidFill>
                </a:rPr>
                <a:t>. </a:t>
              </a:r>
            </a:p>
            <a:p>
              <a:pPr algn="just"/>
              <a:r>
                <a:rPr lang="id-ID" sz="2400" dirty="0">
                  <a:solidFill>
                    <a:schemeClr val="bg1">
                      <a:lumMod val="50000"/>
                    </a:schemeClr>
                  </a:solidFill>
                </a:rPr>
                <a:t>Dalam pramuka tali temali digunakan untuk membuat tandu darurat, membangun tenda dan </a:t>
              </a:r>
              <a:r>
                <a:rPr lang="id-ID" sz="2400" dirty="0" err="1">
                  <a:solidFill>
                    <a:schemeClr val="bg1">
                      <a:lumMod val="50000"/>
                    </a:schemeClr>
                  </a:solidFill>
                </a:rPr>
                <a:t>pionering</a:t>
              </a:r>
              <a:r>
                <a:rPr lang="id-ID" sz="2400" dirty="0">
                  <a:solidFill>
                    <a:schemeClr val="bg1">
                      <a:lumMod val="50000"/>
                    </a:schemeClr>
                  </a:solidFill>
                </a:rPr>
                <a:t> dan sering </a:t>
              </a:r>
              <a:r>
                <a:rPr lang="id-ID" sz="2400" dirty="0" err="1">
                  <a:solidFill>
                    <a:schemeClr val="bg1">
                      <a:lumMod val="50000"/>
                    </a:schemeClr>
                  </a:solidFill>
                </a:rPr>
                <a:t>dilombakan</a:t>
              </a:r>
              <a:r>
                <a:rPr lang="id-ID" sz="2400" dirty="0">
                  <a:solidFill>
                    <a:schemeClr val="bg1">
                      <a:lumMod val="50000"/>
                    </a:schemeClr>
                  </a:solidFill>
                </a:rPr>
                <a:t> untuk usia pramuka Penggalang sebagai tes keterampilan.</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4" name="Persegi Panjang 53">
            <a:extLst>
              <a:ext uri="{FF2B5EF4-FFF2-40B4-BE49-F238E27FC236}">
                <a16:creationId xmlns:a16="http://schemas.microsoft.com/office/drawing/2014/main" id="{E8DBCAC3-33E9-B7F3-811F-08CD50ABA1A0}"/>
              </a:ext>
            </a:extLst>
          </p:cNvPr>
          <p:cNvSpPr/>
          <p:nvPr/>
        </p:nvSpPr>
        <p:spPr>
          <a:xfrm>
            <a:off x="736737" y="9724367"/>
            <a:ext cx="1238491" cy="1268739"/>
          </a:xfrm>
          <a:prstGeom prst="rect">
            <a:avLst/>
          </a:prstGeom>
          <a:solidFill>
            <a:srgbClr val="F39F43">
              <a:alpha val="51000"/>
            </a:srgbClr>
          </a:solidFill>
          <a:ln>
            <a:solidFill>
              <a:schemeClr val="accent1">
                <a:shade val="50000"/>
                <a:alpha val="3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 name="Persegi Panjang: Sudut Lengkung 3">
            <a:extLst>
              <a:ext uri="{FF2B5EF4-FFF2-40B4-BE49-F238E27FC236}">
                <a16:creationId xmlns:a16="http://schemas.microsoft.com/office/drawing/2014/main" id="{35642B83-8170-E12A-7C55-392F54D37522}"/>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 name="Oval 4">
            <a:extLst>
              <a:ext uri="{FF2B5EF4-FFF2-40B4-BE49-F238E27FC236}">
                <a16:creationId xmlns:a16="http://schemas.microsoft.com/office/drawing/2014/main" id="{33ED35FE-1BA8-BE3A-85D8-A65B13E7D7F9}"/>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18B79E6C-0D38-D76A-D48F-112F66FF51D5}"/>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7" name="Gambar 6">
            <a:hlinkClick r:id="rId5" action="ppaction://hlinksldjump"/>
            <a:extLst>
              <a:ext uri="{FF2B5EF4-FFF2-40B4-BE49-F238E27FC236}">
                <a16:creationId xmlns:a16="http://schemas.microsoft.com/office/drawing/2014/main" id="{952D3C0E-1CB1-8D5F-166D-635E09AA873B}"/>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8" name="Gambar 7">
            <a:extLst>
              <a:ext uri="{FF2B5EF4-FFF2-40B4-BE49-F238E27FC236}">
                <a16:creationId xmlns:a16="http://schemas.microsoft.com/office/drawing/2014/main" id="{5CBECB89-A71C-479D-C826-9344411DC8B2}"/>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9" name="Gambar 8">
            <a:hlinkClick r:id="rId10" action="ppaction://hlinksldjump"/>
            <a:extLst>
              <a:ext uri="{FF2B5EF4-FFF2-40B4-BE49-F238E27FC236}">
                <a16:creationId xmlns:a16="http://schemas.microsoft.com/office/drawing/2014/main" id="{C8452F72-926F-B534-1348-F131CBCFF1BB}"/>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0" name="Gambar 9">
            <a:hlinkClick r:id="rId13" action="ppaction://hlinksldjump"/>
            <a:extLst>
              <a:ext uri="{FF2B5EF4-FFF2-40B4-BE49-F238E27FC236}">
                <a16:creationId xmlns:a16="http://schemas.microsoft.com/office/drawing/2014/main" id="{E0485E6A-3D5A-A86C-4821-6EECFD0834C6}"/>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1" name="Gambar 10">
            <a:hlinkClick r:id="rId16" action="ppaction://hlinksldjump"/>
            <a:extLst>
              <a:ext uri="{FF2B5EF4-FFF2-40B4-BE49-F238E27FC236}">
                <a16:creationId xmlns:a16="http://schemas.microsoft.com/office/drawing/2014/main" id="{C4050322-443D-1A06-8898-20C62D750C3B}"/>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2" name="Kotak Teks 11">
            <a:extLst>
              <a:ext uri="{FF2B5EF4-FFF2-40B4-BE49-F238E27FC236}">
                <a16:creationId xmlns:a16="http://schemas.microsoft.com/office/drawing/2014/main" id="{0ADF3B75-F8DD-2437-D5BA-201C22C087E3}"/>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3" name="Kotak Teks 12">
            <a:extLst>
              <a:ext uri="{FF2B5EF4-FFF2-40B4-BE49-F238E27FC236}">
                <a16:creationId xmlns:a16="http://schemas.microsoft.com/office/drawing/2014/main" id="{6064DA2C-D996-DD1F-0DB7-F6755C972D78}"/>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4" name="Kotak Teks 13">
            <a:extLst>
              <a:ext uri="{FF2B5EF4-FFF2-40B4-BE49-F238E27FC236}">
                <a16:creationId xmlns:a16="http://schemas.microsoft.com/office/drawing/2014/main" id="{52A3F0CB-25B3-2B01-CCBC-722A0C01487C}"/>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5" name="Kotak Teks 14">
            <a:extLst>
              <a:ext uri="{FF2B5EF4-FFF2-40B4-BE49-F238E27FC236}">
                <a16:creationId xmlns:a16="http://schemas.microsoft.com/office/drawing/2014/main" id="{E6B7831C-ED9B-FDD3-F062-4407B7AE09E6}"/>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6" name="Setengah Bingkai 15">
            <a:hlinkClick r:id="rId19" action="ppaction://hlinksldjump"/>
            <a:extLst>
              <a:ext uri="{FF2B5EF4-FFF2-40B4-BE49-F238E27FC236}">
                <a16:creationId xmlns:a16="http://schemas.microsoft.com/office/drawing/2014/main" id="{EFDB3520-1794-F896-E5FF-650DF21C7295}"/>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7" name="Setengah Bingkai 16">
            <a:hlinkClick r:id="rId20" action="ppaction://hlinksldjump"/>
            <a:extLst>
              <a:ext uri="{FF2B5EF4-FFF2-40B4-BE49-F238E27FC236}">
                <a16:creationId xmlns:a16="http://schemas.microsoft.com/office/drawing/2014/main" id="{CBA14741-9455-DEF2-6840-A8800853F48C}"/>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8" name="Persegi Panjang: Sudut Lengkung 17">
            <a:hlinkClick r:id="rId19" action="ppaction://hlinksldjump"/>
            <a:extLst>
              <a:ext uri="{FF2B5EF4-FFF2-40B4-BE49-F238E27FC236}">
                <a16:creationId xmlns:a16="http://schemas.microsoft.com/office/drawing/2014/main" id="{443AB5FA-BD0E-5F9F-7BD9-5C40E2E68A16}"/>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9" name="Persegi Panjang: Sudut Lengkung 18">
            <a:hlinkClick r:id="rId21" action="ppaction://hlinksldjump"/>
            <a:extLst>
              <a:ext uri="{FF2B5EF4-FFF2-40B4-BE49-F238E27FC236}">
                <a16:creationId xmlns:a16="http://schemas.microsoft.com/office/drawing/2014/main" id="{9958C10E-B535-F396-D917-827CED555F06}"/>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20" name="Persegi Panjang: Sudut Lengkung 19">
            <a:hlinkClick r:id="rId22" action="ppaction://hlinksldjump"/>
            <a:extLst>
              <a:ext uri="{FF2B5EF4-FFF2-40B4-BE49-F238E27FC236}">
                <a16:creationId xmlns:a16="http://schemas.microsoft.com/office/drawing/2014/main" id="{054F3055-2122-D526-6092-AEDDAE68D665}"/>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4567668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59" name="Grup 58">
            <a:extLst>
              <a:ext uri="{FF2B5EF4-FFF2-40B4-BE49-F238E27FC236}">
                <a16:creationId xmlns:a16="http://schemas.microsoft.com/office/drawing/2014/main" id="{4A5CDFCD-5618-849A-9204-B5723F9F178D}"/>
              </a:ext>
            </a:extLst>
          </p:cNvPr>
          <p:cNvGrpSpPr/>
          <p:nvPr/>
        </p:nvGrpSpPr>
        <p:grpSpPr>
          <a:xfrm>
            <a:off x="5352378" y="-8834068"/>
            <a:ext cx="5738614" cy="13725950"/>
            <a:chOff x="5360293" y="7272263"/>
            <a:chExt cx="5738614" cy="13725950"/>
          </a:xfrm>
        </p:grpSpPr>
        <p:sp>
          <p:nvSpPr>
            <p:cNvPr id="60" name="Persegi Panjang: Sudut Lengkung 59">
              <a:extLst>
                <a:ext uri="{FF2B5EF4-FFF2-40B4-BE49-F238E27FC236}">
                  <a16:creationId xmlns:a16="http://schemas.microsoft.com/office/drawing/2014/main" id="{4E6893E2-45B6-5ED7-5150-B33DFD880782}"/>
                </a:ext>
              </a:extLst>
            </p:cNvPr>
            <p:cNvSpPr/>
            <p:nvPr/>
          </p:nvSpPr>
          <p:spPr>
            <a:xfrm>
              <a:off x="5360293" y="727226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Tali temali pramuka dalam kepramukaan sering sekali kita bertemu dengan kegiatan tali-temali dalam latihan pramuka. Ada banyak yang harus dipelajari, ada simpul, ikatan,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pioneering</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dan lain sebagainya. Untuk mencapai tahap latihan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pioneering</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Seorang pramuka harus memiliki kemampuan untuk membuat dasar dari tali-temali, yaitu simpul dan ikatan. </a:t>
              </a:r>
              <a:endParaRPr lang="id-ID" sz="2400" dirty="0">
                <a:solidFill>
                  <a:schemeClr val="bg1">
                    <a:lumMod val="50000"/>
                  </a:schemeClr>
                </a:solidFill>
              </a:endParaRPr>
            </a:p>
          </p:txBody>
        </p:sp>
        <p:sp>
          <p:nvSpPr>
            <p:cNvPr id="61" name="Persegi Panjang: Sudut Lengkung 60">
              <a:extLst>
                <a:ext uri="{FF2B5EF4-FFF2-40B4-BE49-F238E27FC236}">
                  <a16:creationId xmlns:a16="http://schemas.microsoft.com/office/drawing/2014/main" id="{A9359C39-A1C5-0EA7-181A-05CA01944C9C}"/>
                </a:ext>
              </a:extLst>
            </p:cNvPr>
            <p:cNvSpPr/>
            <p:nvPr/>
          </p:nvSpPr>
          <p:spPr>
            <a:xfrm>
              <a:off x="5360293" y="11790123"/>
              <a:ext cx="5738614" cy="4817664"/>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dunia pramuka sudah tidak asing lagi dengan istilah tali temali, simpul dan ikatan. Hal ini adalah salah satu hal wajib yang harus diketahui untuk anak-anak pramuka dan merupakan sahabat bagi anggota pramuka. Selain itu, simpul dan ikatan juga banyak dimanfaatkan pada saat kegiatan pramuka dan bahkan tidak hanya kegiatan kepramukaan saja yang menggunakan simpul dan ikatan melainkan kegiatan sehari –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haripun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banyak yang menggunakan simpul dan ikatan.</a:t>
              </a:r>
              <a:endParaRPr lang="id-ID" sz="2400" dirty="0">
                <a:solidFill>
                  <a:schemeClr val="bg1">
                    <a:lumMod val="50000"/>
                  </a:schemeClr>
                </a:solidFill>
              </a:endParaRPr>
            </a:p>
          </p:txBody>
        </p:sp>
        <p:sp>
          <p:nvSpPr>
            <p:cNvPr id="62" name="Persegi Panjang: Sudut Lengkung 61">
              <a:extLst>
                <a:ext uri="{FF2B5EF4-FFF2-40B4-BE49-F238E27FC236}">
                  <a16:creationId xmlns:a16="http://schemas.microsoft.com/office/drawing/2014/main" id="{DB38C54C-C02B-100A-E107-E402BC52922F}"/>
                </a:ext>
              </a:extLst>
            </p:cNvPr>
            <p:cNvSpPr/>
            <p:nvPr/>
          </p:nvSpPr>
          <p:spPr>
            <a:xfrm>
              <a:off x="5360293" y="16761001"/>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rPr>
                <a:t>Sedangkan penerapan tali temali dalam kehidupan sehari hari </a:t>
              </a:r>
              <a:r>
                <a:rPr lang="id-ID" sz="2400" dirty="0" err="1">
                  <a:solidFill>
                    <a:schemeClr val="bg1">
                      <a:lumMod val="50000"/>
                    </a:schemeClr>
                  </a:solidFill>
                </a:rPr>
                <a:t>sangantlah</a:t>
              </a:r>
              <a:r>
                <a:rPr lang="id-ID" sz="2400" dirty="0">
                  <a:solidFill>
                    <a:schemeClr val="bg1">
                      <a:lumMod val="50000"/>
                    </a:schemeClr>
                  </a:solidFill>
                </a:rPr>
                <a:t> banyak, contohnya seperti ikat tali </a:t>
              </a:r>
              <a:r>
                <a:rPr lang="id-ID" sz="2400" dirty="0" err="1">
                  <a:solidFill>
                    <a:schemeClr val="bg1">
                      <a:lumMod val="50000"/>
                    </a:schemeClr>
                  </a:solidFill>
                </a:rPr>
                <a:t>sepatu,ikatan</a:t>
              </a:r>
              <a:r>
                <a:rPr lang="id-ID" sz="2400" dirty="0">
                  <a:solidFill>
                    <a:schemeClr val="bg1">
                      <a:lumMod val="50000"/>
                    </a:schemeClr>
                  </a:solidFill>
                </a:rPr>
                <a:t> </a:t>
              </a:r>
              <a:r>
                <a:rPr lang="id-ID" sz="2400" dirty="0" err="1">
                  <a:solidFill>
                    <a:schemeClr val="bg1">
                      <a:lumMod val="50000"/>
                    </a:schemeClr>
                  </a:solidFill>
                </a:rPr>
                <a:t>jemuran,ikatan</a:t>
              </a:r>
              <a:r>
                <a:rPr lang="id-ID" sz="2400" dirty="0">
                  <a:solidFill>
                    <a:schemeClr val="bg1">
                      <a:lumMod val="50000"/>
                    </a:schemeClr>
                  </a:solidFill>
                </a:rPr>
                <a:t> dasi, dan lain </a:t>
              </a:r>
              <a:r>
                <a:rPr lang="id-ID" sz="2400" dirty="0" err="1">
                  <a:solidFill>
                    <a:schemeClr val="bg1">
                      <a:lumMod val="50000"/>
                    </a:schemeClr>
                  </a:solidFill>
                </a:rPr>
                <a:t>lain</a:t>
              </a:r>
              <a:r>
                <a:rPr lang="id-ID" sz="2400" dirty="0">
                  <a:solidFill>
                    <a:schemeClr val="bg1">
                      <a:lumMod val="50000"/>
                    </a:schemeClr>
                  </a:solidFill>
                </a:rPr>
                <a:t>. </a:t>
              </a:r>
            </a:p>
            <a:p>
              <a:pPr algn="just"/>
              <a:r>
                <a:rPr lang="id-ID" sz="2400" dirty="0">
                  <a:solidFill>
                    <a:schemeClr val="bg1">
                      <a:lumMod val="50000"/>
                    </a:schemeClr>
                  </a:solidFill>
                </a:rPr>
                <a:t>Dalam pramuka tali temali digunakan untuk membuat tandu darurat, membangun tenda dan </a:t>
              </a:r>
              <a:r>
                <a:rPr lang="id-ID" sz="2400" dirty="0" err="1">
                  <a:solidFill>
                    <a:schemeClr val="bg1">
                      <a:lumMod val="50000"/>
                    </a:schemeClr>
                  </a:solidFill>
                </a:rPr>
                <a:t>pionering</a:t>
              </a:r>
              <a:r>
                <a:rPr lang="id-ID" sz="2400" dirty="0">
                  <a:solidFill>
                    <a:schemeClr val="bg1">
                      <a:lumMod val="50000"/>
                    </a:schemeClr>
                  </a:solidFill>
                </a:rPr>
                <a:t> dan sering </a:t>
              </a:r>
              <a:r>
                <a:rPr lang="id-ID" sz="2400" dirty="0" err="1">
                  <a:solidFill>
                    <a:schemeClr val="bg1">
                      <a:lumMod val="50000"/>
                    </a:schemeClr>
                  </a:solidFill>
                </a:rPr>
                <a:t>dilombakan</a:t>
              </a:r>
              <a:r>
                <a:rPr lang="id-ID" sz="2400" dirty="0">
                  <a:solidFill>
                    <a:schemeClr val="bg1">
                      <a:lumMod val="50000"/>
                    </a:schemeClr>
                  </a:solidFill>
                </a:rPr>
                <a:t> untuk usia pramuka Penggalang sebagai tes keterampilan.</a:t>
              </a:r>
            </a:p>
          </p:txBody>
        </p:sp>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4" name="Persegi Panjang 53">
            <a:extLst>
              <a:ext uri="{FF2B5EF4-FFF2-40B4-BE49-F238E27FC236}">
                <a16:creationId xmlns:a16="http://schemas.microsoft.com/office/drawing/2014/main" id="{E8DBCAC3-33E9-B7F3-811F-08CD50ABA1A0}"/>
              </a:ext>
            </a:extLst>
          </p:cNvPr>
          <p:cNvSpPr/>
          <p:nvPr/>
        </p:nvSpPr>
        <p:spPr>
          <a:xfrm>
            <a:off x="736737" y="9724367"/>
            <a:ext cx="1238491" cy="1268739"/>
          </a:xfrm>
          <a:prstGeom prst="rect">
            <a:avLst/>
          </a:prstGeom>
          <a:solidFill>
            <a:srgbClr val="F39F43">
              <a:alpha val="51000"/>
            </a:srgbClr>
          </a:solidFill>
          <a:ln>
            <a:solidFill>
              <a:schemeClr val="accent1">
                <a:shade val="50000"/>
                <a:alpha val="3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6" name="Persegi Panjang: Sudut Lengkung 15">
            <a:extLst>
              <a:ext uri="{FF2B5EF4-FFF2-40B4-BE49-F238E27FC236}">
                <a16:creationId xmlns:a16="http://schemas.microsoft.com/office/drawing/2014/main" id="{5F19BB43-05C9-516C-2431-974F99073331}"/>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7" name="Oval 16">
            <a:extLst>
              <a:ext uri="{FF2B5EF4-FFF2-40B4-BE49-F238E27FC236}">
                <a16:creationId xmlns:a16="http://schemas.microsoft.com/office/drawing/2014/main" id="{B45BF643-FDE9-42DF-CD53-F82CD7494E8B}"/>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8" name="Oval 17">
            <a:extLst>
              <a:ext uri="{FF2B5EF4-FFF2-40B4-BE49-F238E27FC236}">
                <a16:creationId xmlns:a16="http://schemas.microsoft.com/office/drawing/2014/main" id="{8B094EF1-90FD-4497-A126-496F590E05D1}"/>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19" name="Gambar 18">
            <a:hlinkClick r:id="rId5" action="ppaction://hlinksldjump"/>
            <a:extLst>
              <a:ext uri="{FF2B5EF4-FFF2-40B4-BE49-F238E27FC236}">
                <a16:creationId xmlns:a16="http://schemas.microsoft.com/office/drawing/2014/main" id="{09E24889-B2C4-E45C-CA3E-DDDCE3D1B9EC}"/>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20" name="Gambar 19">
            <a:extLst>
              <a:ext uri="{FF2B5EF4-FFF2-40B4-BE49-F238E27FC236}">
                <a16:creationId xmlns:a16="http://schemas.microsoft.com/office/drawing/2014/main" id="{171540E1-DE31-84FB-4498-74118BC700EB}"/>
              </a:ext>
            </a:extLst>
          </p:cNvPr>
          <p:cNvPicPr>
            <a:picLocks noChangeAspect="1"/>
          </p:cNvPicPr>
          <p:nvPr/>
        </p:nvPicPr>
        <p:blipFill rotWithShape="1">
          <a:blip r:embed="rId8">
            <a:duotone>
              <a:schemeClr val="accent3">
                <a:shade val="45000"/>
                <a:satMod val="135000"/>
              </a:schemeClr>
              <a:prstClr val="white"/>
            </a:duotone>
            <a:extLst>
              <a:ext uri="{BEBA8EAE-BF5A-486C-A8C5-ECC9F3942E4B}">
                <a14:imgProps xmlns:a14="http://schemas.microsoft.com/office/drawing/2010/main">
                  <a14:imgLayer r:embed="rId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21" name="Gambar 20">
            <a:hlinkClick r:id="rId10" action="ppaction://hlinksldjump"/>
            <a:extLst>
              <a:ext uri="{FF2B5EF4-FFF2-40B4-BE49-F238E27FC236}">
                <a16:creationId xmlns:a16="http://schemas.microsoft.com/office/drawing/2014/main" id="{E1FDBC8D-CF01-D7A5-285F-6D1A07619961}"/>
              </a:ext>
            </a:extLst>
          </p:cNvPr>
          <p:cNvPicPr>
            <a:picLocks noChangeAspect="1"/>
          </p:cNvPicPr>
          <p:nvPr/>
        </p:nvPicPr>
        <p:blipFill rotWithShape="1">
          <a:blip r:embed="rId11">
            <a:duotone>
              <a:prstClr val="black"/>
              <a:schemeClr val="bg2">
                <a:lumMod val="75000"/>
                <a:tint val="45000"/>
                <a:satMod val="400000"/>
              </a:schemeClr>
            </a:duotone>
            <a:extLst>
              <a:ext uri="{BEBA8EAE-BF5A-486C-A8C5-ECC9F3942E4B}">
                <a14:imgProps xmlns:a14="http://schemas.microsoft.com/office/drawing/2010/main">
                  <a14:imgLayer r:embed="rId1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22" name="Gambar 21">
            <a:hlinkClick r:id="rId13" action="ppaction://hlinksldjump"/>
            <a:extLst>
              <a:ext uri="{FF2B5EF4-FFF2-40B4-BE49-F238E27FC236}">
                <a16:creationId xmlns:a16="http://schemas.microsoft.com/office/drawing/2014/main" id="{C3C1961C-0887-050F-34AC-9E6B172EE045}"/>
              </a:ext>
            </a:extLst>
          </p:cNvPr>
          <p:cNvPicPr>
            <a:picLocks noChangeAspect="1"/>
          </p:cNvPicPr>
          <p:nvPr/>
        </p:nvPicPr>
        <p:blipFill rotWithShape="1">
          <a:blip r:embed="rId14">
            <a:duotone>
              <a:schemeClr val="accent3">
                <a:shade val="45000"/>
                <a:satMod val="135000"/>
              </a:schemeClr>
              <a:prstClr val="white"/>
            </a:duotone>
            <a:extLst>
              <a:ext uri="{BEBA8EAE-BF5A-486C-A8C5-ECC9F3942E4B}">
                <a14:imgProps xmlns:a14="http://schemas.microsoft.com/office/drawing/2010/main">
                  <a14:imgLayer r:embed="rId1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23" name="Gambar 22">
            <a:hlinkClick r:id="rId16" action="ppaction://hlinksldjump"/>
            <a:extLst>
              <a:ext uri="{FF2B5EF4-FFF2-40B4-BE49-F238E27FC236}">
                <a16:creationId xmlns:a16="http://schemas.microsoft.com/office/drawing/2014/main" id="{169378AA-B4E3-CF17-69FC-8BB7D9A8CA5C}"/>
              </a:ext>
            </a:extLst>
          </p:cNvPr>
          <p:cNvPicPr>
            <a:picLocks noChangeAspect="1"/>
          </p:cNvPicPr>
          <p:nvPr/>
        </p:nvPicPr>
        <p:blipFill rotWithShape="1">
          <a:blip r:embed="rId17">
            <a:duotone>
              <a:prstClr val="black"/>
              <a:schemeClr val="bg2">
                <a:lumMod val="75000"/>
                <a:tint val="45000"/>
                <a:satMod val="400000"/>
              </a:schemeClr>
            </a:duotone>
            <a:extLst>
              <a:ext uri="{BEBA8EAE-BF5A-486C-A8C5-ECC9F3942E4B}">
                <a14:imgProps xmlns:a14="http://schemas.microsoft.com/office/drawing/2010/main">
                  <a14:imgLayer r:embed="rId1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24" name="Kotak Teks 23">
            <a:extLst>
              <a:ext uri="{FF2B5EF4-FFF2-40B4-BE49-F238E27FC236}">
                <a16:creationId xmlns:a16="http://schemas.microsoft.com/office/drawing/2014/main" id="{58A183CC-A913-0ADB-0FDC-05048CB0FD06}"/>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25" name="Kotak Teks 24">
            <a:extLst>
              <a:ext uri="{FF2B5EF4-FFF2-40B4-BE49-F238E27FC236}">
                <a16:creationId xmlns:a16="http://schemas.microsoft.com/office/drawing/2014/main" id="{D9E0EF69-1F78-995F-2188-C5C81B4BCADE}"/>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27" name="Kotak Teks 26">
            <a:extLst>
              <a:ext uri="{FF2B5EF4-FFF2-40B4-BE49-F238E27FC236}">
                <a16:creationId xmlns:a16="http://schemas.microsoft.com/office/drawing/2014/main" id="{A57104A4-CA98-F263-A138-6A5DFF15031F}"/>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31" name="Kotak Teks 30">
            <a:extLst>
              <a:ext uri="{FF2B5EF4-FFF2-40B4-BE49-F238E27FC236}">
                <a16:creationId xmlns:a16="http://schemas.microsoft.com/office/drawing/2014/main" id="{7DE44B38-B0BD-CEC6-1856-7B0AD2640A63}"/>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32" name="Setengah Bingkai 31">
            <a:hlinkClick r:id="rId19" action="ppaction://hlinksldjump"/>
            <a:extLst>
              <a:ext uri="{FF2B5EF4-FFF2-40B4-BE49-F238E27FC236}">
                <a16:creationId xmlns:a16="http://schemas.microsoft.com/office/drawing/2014/main" id="{AE1E1B98-63B4-623A-8A6E-B98971F5CAE5}"/>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4" name="Persegi Panjang: Sudut Lengkung 33">
            <a:hlinkClick r:id="rId20" action="ppaction://hlinksldjump"/>
            <a:extLst>
              <a:ext uri="{FF2B5EF4-FFF2-40B4-BE49-F238E27FC236}">
                <a16:creationId xmlns:a16="http://schemas.microsoft.com/office/drawing/2014/main" id="{B0EFA65B-1836-CB6B-AD0C-68EC16414F54}"/>
              </a:ext>
            </a:extLst>
          </p:cNvPr>
          <p:cNvSpPr/>
          <p:nvPr/>
        </p:nvSpPr>
        <p:spPr>
          <a:xfrm>
            <a:off x="130573" y="770621"/>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35" name="Persegi Panjang: Sudut Lengkung 34">
            <a:hlinkClick r:id="rId21" action="ppaction://hlinksldjump"/>
            <a:extLst>
              <a:ext uri="{FF2B5EF4-FFF2-40B4-BE49-F238E27FC236}">
                <a16:creationId xmlns:a16="http://schemas.microsoft.com/office/drawing/2014/main" id="{344FD5C3-4BD4-CBCF-3227-52B1E7A3EA6D}"/>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42" name="Persegi Panjang: Sudut Lengkung 41">
            <a:hlinkClick r:id="rId22" action="ppaction://hlinksldjump"/>
            <a:extLst>
              <a:ext uri="{FF2B5EF4-FFF2-40B4-BE49-F238E27FC236}">
                <a16:creationId xmlns:a16="http://schemas.microsoft.com/office/drawing/2014/main" id="{46E77C58-2610-65FD-E2FD-D778846B22D1}"/>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1502494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sp>
        <p:nvSpPr>
          <p:cNvPr id="30" name="Persegi Panjang: Sudut Lengkung 29">
            <a:extLst>
              <a:ext uri="{FF2B5EF4-FFF2-40B4-BE49-F238E27FC236}">
                <a16:creationId xmlns:a16="http://schemas.microsoft.com/office/drawing/2014/main" id="{6C762DE0-E42A-D9B0-D667-6B0E2273C09F}"/>
              </a:ext>
            </a:extLst>
          </p:cNvPr>
          <p:cNvSpPr/>
          <p:nvPr/>
        </p:nvSpPr>
        <p:spPr>
          <a:xfrm>
            <a:off x="5354051" y="1026370"/>
            <a:ext cx="5738614" cy="5742697"/>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Tali harus bisa dimanfaatkan untuk beragam kegiatan yang dapat meningkatkan kecakapan hidup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life</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skill</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anggota Pramuka, mulai dari tingkatan Siaga hingga Pandega. Pengetahuan dan keterampilan dalam tali-temali akan membantu anggota Pramuka dalam kegiatan perkemahan, penjelajahan,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outdoor</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survival</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dan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Iain-Iain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Fungsi : </a:t>
            </a:r>
          </a:p>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Simpul Ini berfungsi untuk menyambung dua utas tali yang sama besarnya dan tidak licin.</a:t>
            </a:r>
            <a:endParaRPr lang="id-ID" sz="2400" dirty="0">
              <a:solidFill>
                <a:schemeClr val="bg1">
                  <a:lumMod val="50000"/>
                </a:schemeClr>
              </a:solidFill>
            </a:endParaRPr>
          </a:p>
        </p:txBody>
      </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Setengah Bingkai 4">
            <a:hlinkClick r:id="rId5" action="ppaction://hlinksldjump"/>
            <a:extLst>
              <a:ext uri="{FF2B5EF4-FFF2-40B4-BE49-F238E27FC236}">
                <a16:creationId xmlns:a16="http://schemas.microsoft.com/office/drawing/2014/main" id="{A4F4BF11-958F-DB35-DF0A-0B7B24108A41}"/>
              </a:ext>
            </a:extLst>
          </p:cNvPr>
          <p:cNvSpPr/>
          <p:nvPr/>
        </p:nvSpPr>
        <p:spPr>
          <a:xfrm rot="13447855">
            <a:off x="4474235" y="468309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 name="Persegi Panjang: Sudut Lengkung 2">
            <a:extLst>
              <a:ext uri="{FF2B5EF4-FFF2-40B4-BE49-F238E27FC236}">
                <a16:creationId xmlns:a16="http://schemas.microsoft.com/office/drawing/2014/main" id="{9BA49B0B-6BE2-9AAF-A695-F0A130ACF8A5}"/>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 name="Oval 3">
            <a:extLst>
              <a:ext uri="{FF2B5EF4-FFF2-40B4-BE49-F238E27FC236}">
                <a16:creationId xmlns:a16="http://schemas.microsoft.com/office/drawing/2014/main" id="{55870B1E-F49B-31AE-1B6D-1D32FA535A70}"/>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DEB26801-28D7-9C2B-B77A-3AB8C9F3F1A1}"/>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7" name="Gambar 6">
            <a:hlinkClick r:id="rId6" action="ppaction://hlinksldjump"/>
            <a:extLst>
              <a:ext uri="{FF2B5EF4-FFF2-40B4-BE49-F238E27FC236}">
                <a16:creationId xmlns:a16="http://schemas.microsoft.com/office/drawing/2014/main" id="{BE9BD5ED-C72E-37CA-114D-E66C9A0E99B3}"/>
              </a:ext>
            </a:extLst>
          </p:cNvPr>
          <p:cNvPicPr>
            <a:picLocks noChangeAspect="1"/>
          </p:cNvPicPr>
          <p:nvPr/>
        </p:nvPicPr>
        <p:blipFill rotWithShape="1">
          <a:blip r:embed="rId7">
            <a:duotone>
              <a:schemeClr val="accent3">
                <a:shade val="45000"/>
                <a:satMod val="135000"/>
              </a:schemeClr>
              <a:prstClr val="white"/>
            </a:duotone>
            <a:extLst>
              <a:ext uri="{BEBA8EAE-BF5A-486C-A8C5-ECC9F3942E4B}">
                <a14:imgProps xmlns:a14="http://schemas.microsoft.com/office/drawing/2010/main">
                  <a14:imgLayer r:embed="rId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8" name="Gambar 7">
            <a:extLst>
              <a:ext uri="{FF2B5EF4-FFF2-40B4-BE49-F238E27FC236}">
                <a16:creationId xmlns:a16="http://schemas.microsoft.com/office/drawing/2014/main" id="{5E2B711E-DF9E-345C-411C-61CDE9CC661D}"/>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9" name="Gambar 8">
            <a:hlinkClick r:id="rId11" action="ppaction://hlinksldjump"/>
            <a:extLst>
              <a:ext uri="{FF2B5EF4-FFF2-40B4-BE49-F238E27FC236}">
                <a16:creationId xmlns:a16="http://schemas.microsoft.com/office/drawing/2014/main" id="{ABB9ABBA-27F8-D166-CDCB-B5EE29C6C852}"/>
              </a:ext>
            </a:extLst>
          </p:cNvPr>
          <p:cNvPicPr>
            <a:picLocks noChangeAspect="1"/>
          </p:cNvPicPr>
          <p:nvPr/>
        </p:nvPicPr>
        <p:blipFill rotWithShape="1">
          <a:blip r:embed="rId12">
            <a:duotone>
              <a:prstClr val="black"/>
              <a:schemeClr val="bg2">
                <a:lumMod val="75000"/>
                <a:tint val="45000"/>
                <a:satMod val="400000"/>
              </a:schemeClr>
            </a:duotone>
            <a:extLst>
              <a:ext uri="{BEBA8EAE-BF5A-486C-A8C5-ECC9F3942E4B}">
                <a14:imgProps xmlns:a14="http://schemas.microsoft.com/office/drawing/2010/main">
                  <a14:imgLayer r:embed="rId13">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0" name="Gambar 9">
            <a:hlinkClick r:id="rId14" action="ppaction://hlinksldjump"/>
            <a:extLst>
              <a:ext uri="{FF2B5EF4-FFF2-40B4-BE49-F238E27FC236}">
                <a16:creationId xmlns:a16="http://schemas.microsoft.com/office/drawing/2014/main" id="{D9FF63CA-6C9A-F3C8-38C7-EE33B747618A}"/>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1" name="Gambar 10">
            <a:hlinkClick r:id="rId17" action="ppaction://hlinksldjump"/>
            <a:extLst>
              <a:ext uri="{FF2B5EF4-FFF2-40B4-BE49-F238E27FC236}">
                <a16:creationId xmlns:a16="http://schemas.microsoft.com/office/drawing/2014/main" id="{6A5DAB24-57B4-6561-22F0-DEC2F245CD12}"/>
              </a:ext>
            </a:extLst>
          </p:cNvPr>
          <p:cNvPicPr>
            <a:picLocks noChangeAspect="1"/>
          </p:cNvPicPr>
          <p:nvPr/>
        </p:nvPicPr>
        <p:blipFill rotWithShape="1">
          <a:blip r:embed="rId18">
            <a:duotone>
              <a:prstClr val="black"/>
              <a:schemeClr val="bg2">
                <a:lumMod val="75000"/>
                <a:tint val="45000"/>
                <a:satMod val="400000"/>
              </a:schemeClr>
            </a:duotone>
            <a:extLst>
              <a:ext uri="{BEBA8EAE-BF5A-486C-A8C5-ECC9F3942E4B}">
                <a14:imgProps xmlns:a14="http://schemas.microsoft.com/office/drawing/2010/main">
                  <a14:imgLayer r:embed="rId1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2" name="Kotak Teks 11">
            <a:extLst>
              <a:ext uri="{FF2B5EF4-FFF2-40B4-BE49-F238E27FC236}">
                <a16:creationId xmlns:a16="http://schemas.microsoft.com/office/drawing/2014/main" id="{C5704A9A-DEEE-A4D6-0AC2-3FBC282AD2D2}"/>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3" name="Kotak Teks 12">
            <a:extLst>
              <a:ext uri="{FF2B5EF4-FFF2-40B4-BE49-F238E27FC236}">
                <a16:creationId xmlns:a16="http://schemas.microsoft.com/office/drawing/2014/main" id="{C2CE8854-7E63-80C1-1A01-86405F4201DF}"/>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4" name="Kotak Teks 13">
            <a:extLst>
              <a:ext uri="{FF2B5EF4-FFF2-40B4-BE49-F238E27FC236}">
                <a16:creationId xmlns:a16="http://schemas.microsoft.com/office/drawing/2014/main" id="{A5924D2B-D92A-0976-E067-B1AA0B68BCCD}"/>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5" name="Kotak Teks 14">
            <a:extLst>
              <a:ext uri="{FF2B5EF4-FFF2-40B4-BE49-F238E27FC236}">
                <a16:creationId xmlns:a16="http://schemas.microsoft.com/office/drawing/2014/main" id="{E530C26D-D12E-1033-3B2E-44C295B0E04A}"/>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6" name="Persegi Panjang: Sudut Lengkung 15">
            <a:hlinkClick r:id="rId20" action="ppaction://hlinksldjump"/>
            <a:extLst>
              <a:ext uri="{FF2B5EF4-FFF2-40B4-BE49-F238E27FC236}">
                <a16:creationId xmlns:a16="http://schemas.microsoft.com/office/drawing/2014/main" id="{E1B86DB7-FA52-D8F4-EF7F-CF9958A9E7E5}"/>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7" name="Persegi Panjang: Sudut Lengkung 16">
            <a:hlinkClick r:id="rId21" action="ppaction://hlinksldjump"/>
            <a:extLst>
              <a:ext uri="{FF2B5EF4-FFF2-40B4-BE49-F238E27FC236}">
                <a16:creationId xmlns:a16="http://schemas.microsoft.com/office/drawing/2014/main" id="{042CD173-C106-B18F-2C4B-B4211C0C5993}"/>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18" name="Persegi Panjang: Sudut Lengkung 17">
            <a:hlinkClick r:id="rId22" action="ppaction://hlinksldjump"/>
            <a:extLst>
              <a:ext uri="{FF2B5EF4-FFF2-40B4-BE49-F238E27FC236}">
                <a16:creationId xmlns:a16="http://schemas.microsoft.com/office/drawing/2014/main" id="{1DE186FC-E451-96F3-B874-5DE81205FCBD}"/>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5191555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sp>
        <p:nvSpPr>
          <p:cNvPr id="30" name="Persegi Panjang: Sudut Lengkung 29">
            <a:extLst>
              <a:ext uri="{FF2B5EF4-FFF2-40B4-BE49-F238E27FC236}">
                <a16:creationId xmlns:a16="http://schemas.microsoft.com/office/drawing/2014/main" id="{6C762DE0-E42A-D9B0-D667-6B0E2273C09F}"/>
              </a:ext>
            </a:extLst>
          </p:cNvPr>
          <p:cNvSpPr/>
          <p:nvPr/>
        </p:nvSpPr>
        <p:spPr>
          <a:xfrm>
            <a:off x="5328718" y="-879583"/>
            <a:ext cx="5738614" cy="5742697"/>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Tali harus bisa dimanfaatkan untuk beragam kegiatan yang dapat meningkatkan kecakapan hidup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life</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skill</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anggota Pramuka, mulai dari tingkatan Siaga hingga Pandega. Pengetahuan dan keterampilan dalam tali-temali akan membantu anggota Pramuka dalam kegiatan perkemahan, penjelajahan,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outdoor</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survival</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dan </a:t>
            </a:r>
            <a:r>
              <a:rPr lang="id-ID" sz="2400" dirty="0" err="1">
                <a:solidFill>
                  <a:schemeClr val="bg1">
                    <a:lumMod val="50000"/>
                  </a:schemeClr>
                </a:solidFill>
                <a:effectLst/>
                <a:latin typeface="Times New Roman" panose="02020603050405020304" pitchFamily="18" charset="0"/>
                <a:ea typeface="Times New Roman" panose="02020603050405020304" pitchFamily="18" charset="0"/>
              </a:rPr>
              <a:t>Iain-Iain</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Fungsi : </a:t>
            </a:r>
          </a:p>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Simpul Ini berfungsi untuk menyambung dua utas tali yang sama besarnya dan tidak licin.</a:t>
            </a:r>
            <a:endParaRPr lang="id-ID" sz="2400" dirty="0">
              <a:solidFill>
                <a:schemeClr val="bg1">
                  <a:lumMod val="50000"/>
                </a:schemeClr>
              </a:solidFill>
            </a:endParaRPr>
          </a:p>
        </p:txBody>
      </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 name="Setengah Bingkai 4">
            <a:hlinkClick r:id="rId5" action="ppaction://hlinksldjump"/>
            <a:extLst>
              <a:ext uri="{FF2B5EF4-FFF2-40B4-BE49-F238E27FC236}">
                <a16:creationId xmlns:a16="http://schemas.microsoft.com/office/drawing/2014/main" id="{A4F4BF11-958F-DB35-DF0A-0B7B24108A41}"/>
              </a:ext>
            </a:extLst>
          </p:cNvPr>
          <p:cNvSpPr/>
          <p:nvPr/>
        </p:nvSpPr>
        <p:spPr>
          <a:xfrm rot="2665736">
            <a:off x="4492197" y="113248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 name="Persegi Panjang: Sudut Lengkung 2">
            <a:extLst>
              <a:ext uri="{FF2B5EF4-FFF2-40B4-BE49-F238E27FC236}">
                <a16:creationId xmlns:a16="http://schemas.microsoft.com/office/drawing/2014/main" id="{0C389B69-EEA9-C08A-DCAD-D85CA0CA2BB6}"/>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 name="Oval 3">
            <a:extLst>
              <a:ext uri="{FF2B5EF4-FFF2-40B4-BE49-F238E27FC236}">
                <a16:creationId xmlns:a16="http://schemas.microsoft.com/office/drawing/2014/main" id="{6C19E71D-6E39-6402-CCD7-C2DC02F491BE}"/>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Oval 5">
            <a:extLst>
              <a:ext uri="{FF2B5EF4-FFF2-40B4-BE49-F238E27FC236}">
                <a16:creationId xmlns:a16="http://schemas.microsoft.com/office/drawing/2014/main" id="{DF058DCD-46DE-2A76-CD4E-6C9A8D634F95}"/>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7" name="Gambar 6">
            <a:hlinkClick r:id="rId6" action="ppaction://hlinksldjump"/>
            <a:extLst>
              <a:ext uri="{FF2B5EF4-FFF2-40B4-BE49-F238E27FC236}">
                <a16:creationId xmlns:a16="http://schemas.microsoft.com/office/drawing/2014/main" id="{0B63DF37-7DE2-B520-C3D7-85F4DB3CAFA7}"/>
              </a:ext>
            </a:extLst>
          </p:cNvPr>
          <p:cNvPicPr>
            <a:picLocks noChangeAspect="1"/>
          </p:cNvPicPr>
          <p:nvPr/>
        </p:nvPicPr>
        <p:blipFill rotWithShape="1">
          <a:blip r:embed="rId7">
            <a:duotone>
              <a:schemeClr val="accent3">
                <a:shade val="45000"/>
                <a:satMod val="135000"/>
              </a:schemeClr>
              <a:prstClr val="white"/>
            </a:duotone>
            <a:extLst>
              <a:ext uri="{BEBA8EAE-BF5A-486C-A8C5-ECC9F3942E4B}">
                <a14:imgProps xmlns:a14="http://schemas.microsoft.com/office/drawing/2010/main">
                  <a14:imgLayer r:embed="rId8">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8" name="Gambar 7">
            <a:extLst>
              <a:ext uri="{FF2B5EF4-FFF2-40B4-BE49-F238E27FC236}">
                <a16:creationId xmlns:a16="http://schemas.microsoft.com/office/drawing/2014/main" id="{691A7F05-6071-3491-6D75-E8244B5C4792}"/>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9" name="Gambar 8">
            <a:hlinkClick r:id="rId11" action="ppaction://hlinksldjump"/>
            <a:extLst>
              <a:ext uri="{FF2B5EF4-FFF2-40B4-BE49-F238E27FC236}">
                <a16:creationId xmlns:a16="http://schemas.microsoft.com/office/drawing/2014/main" id="{7E184BCC-2076-6E86-215B-58C6042A0982}"/>
              </a:ext>
            </a:extLst>
          </p:cNvPr>
          <p:cNvPicPr>
            <a:picLocks noChangeAspect="1"/>
          </p:cNvPicPr>
          <p:nvPr/>
        </p:nvPicPr>
        <p:blipFill rotWithShape="1">
          <a:blip r:embed="rId12">
            <a:duotone>
              <a:prstClr val="black"/>
              <a:schemeClr val="bg2">
                <a:lumMod val="75000"/>
                <a:tint val="45000"/>
                <a:satMod val="400000"/>
              </a:schemeClr>
            </a:duotone>
            <a:extLst>
              <a:ext uri="{BEBA8EAE-BF5A-486C-A8C5-ECC9F3942E4B}">
                <a14:imgProps xmlns:a14="http://schemas.microsoft.com/office/drawing/2010/main">
                  <a14:imgLayer r:embed="rId13">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10" name="Gambar 9">
            <a:hlinkClick r:id="rId14" action="ppaction://hlinksldjump"/>
            <a:extLst>
              <a:ext uri="{FF2B5EF4-FFF2-40B4-BE49-F238E27FC236}">
                <a16:creationId xmlns:a16="http://schemas.microsoft.com/office/drawing/2014/main" id="{B44CABFD-FD88-DA24-92C7-B8B1DB85ED65}"/>
              </a:ext>
            </a:extLst>
          </p:cNvPr>
          <p:cNvPicPr>
            <a:picLocks noChangeAspect="1"/>
          </p:cNvPicPr>
          <p:nvPr/>
        </p:nvPicPr>
        <p:blipFill rotWithShape="1">
          <a:blip r:embed="rId15">
            <a:duotone>
              <a:schemeClr val="accent3">
                <a:shade val="45000"/>
                <a:satMod val="135000"/>
              </a:schemeClr>
              <a:prstClr val="white"/>
            </a:duotone>
            <a:extLst>
              <a:ext uri="{BEBA8EAE-BF5A-486C-A8C5-ECC9F3942E4B}">
                <a14:imgProps xmlns:a14="http://schemas.microsoft.com/office/drawing/2010/main">
                  <a14:imgLayer r:embed="rId16">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11" name="Gambar 10">
            <a:hlinkClick r:id="rId17" action="ppaction://hlinksldjump"/>
            <a:extLst>
              <a:ext uri="{FF2B5EF4-FFF2-40B4-BE49-F238E27FC236}">
                <a16:creationId xmlns:a16="http://schemas.microsoft.com/office/drawing/2014/main" id="{BEF382DF-81AB-FE63-9DEC-673E6A15158E}"/>
              </a:ext>
            </a:extLst>
          </p:cNvPr>
          <p:cNvPicPr>
            <a:picLocks noChangeAspect="1"/>
          </p:cNvPicPr>
          <p:nvPr/>
        </p:nvPicPr>
        <p:blipFill rotWithShape="1">
          <a:blip r:embed="rId18">
            <a:duotone>
              <a:prstClr val="black"/>
              <a:schemeClr val="bg2">
                <a:lumMod val="75000"/>
                <a:tint val="45000"/>
                <a:satMod val="400000"/>
              </a:schemeClr>
            </a:duotone>
            <a:extLst>
              <a:ext uri="{BEBA8EAE-BF5A-486C-A8C5-ECC9F3942E4B}">
                <a14:imgProps xmlns:a14="http://schemas.microsoft.com/office/drawing/2010/main">
                  <a14:imgLayer r:embed="rId19">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12" name="Kotak Teks 11">
            <a:extLst>
              <a:ext uri="{FF2B5EF4-FFF2-40B4-BE49-F238E27FC236}">
                <a16:creationId xmlns:a16="http://schemas.microsoft.com/office/drawing/2014/main" id="{DEC994D5-6B5E-3B02-995C-3D73221DA42E}"/>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13" name="Kotak Teks 12">
            <a:extLst>
              <a:ext uri="{FF2B5EF4-FFF2-40B4-BE49-F238E27FC236}">
                <a16:creationId xmlns:a16="http://schemas.microsoft.com/office/drawing/2014/main" id="{346260FB-51D6-6745-CB6A-88D5846F1F4E}"/>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14" name="Kotak Teks 13">
            <a:extLst>
              <a:ext uri="{FF2B5EF4-FFF2-40B4-BE49-F238E27FC236}">
                <a16:creationId xmlns:a16="http://schemas.microsoft.com/office/drawing/2014/main" id="{92C5DC33-C24B-C322-DB26-F3B40DA1045B}"/>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15" name="Kotak Teks 14">
            <a:extLst>
              <a:ext uri="{FF2B5EF4-FFF2-40B4-BE49-F238E27FC236}">
                <a16:creationId xmlns:a16="http://schemas.microsoft.com/office/drawing/2014/main" id="{4BE262C0-9C3C-9B0F-492D-3020FA18FDD9}"/>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16" name="Persegi Panjang: Sudut Lengkung 15">
            <a:hlinkClick r:id="rId20" action="ppaction://hlinksldjump"/>
            <a:extLst>
              <a:ext uri="{FF2B5EF4-FFF2-40B4-BE49-F238E27FC236}">
                <a16:creationId xmlns:a16="http://schemas.microsoft.com/office/drawing/2014/main" id="{CFF90990-F67D-8490-2B2C-3F320CB6296B}"/>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17" name="Persegi Panjang: Sudut Lengkung 16">
            <a:hlinkClick r:id="rId21" action="ppaction://hlinksldjump"/>
            <a:extLst>
              <a:ext uri="{FF2B5EF4-FFF2-40B4-BE49-F238E27FC236}">
                <a16:creationId xmlns:a16="http://schemas.microsoft.com/office/drawing/2014/main" id="{24AF589D-4A0F-A0A6-ED6B-4FAF0F5D7A33}"/>
              </a:ext>
            </a:extLst>
          </p:cNvPr>
          <p:cNvSpPr/>
          <p:nvPr/>
        </p:nvSpPr>
        <p:spPr>
          <a:xfrm>
            <a:off x="130573" y="1906520"/>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18" name="Persegi Panjang: Sudut Lengkung 17">
            <a:hlinkClick r:id="rId5" action="ppaction://hlinksldjump"/>
            <a:extLst>
              <a:ext uri="{FF2B5EF4-FFF2-40B4-BE49-F238E27FC236}">
                <a16:creationId xmlns:a16="http://schemas.microsoft.com/office/drawing/2014/main" id="{1110752B-E987-BCD2-B0C6-EF89A890D191}"/>
              </a:ext>
            </a:extLst>
          </p:cNvPr>
          <p:cNvSpPr/>
          <p:nvPr/>
        </p:nvSpPr>
        <p:spPr>
          <a:xfrm>
            <a:off x="130573" y="303648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7295092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468705" y="1906520"/>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i="0" dirty="0">
                  <a:solidFill>
                    <a:srgbClr val="7F7F7F"/>
                  </a:solidFill>
                  <a:effectLst/>
                  <a:latin typeface="Times New Roman" panose="02020603050405020304" pitchFamily="18" charset="0"/>
                  <a:cs typeface="Times New Roman" panose="02020603050405020304" pitchFamily="18" charset="0"/>
                </a:rPr>
                <a:t>Perlu kita </a:t>
              </a:r>
              <a:r>
                <a:rPr lang="id-ID" sz="2400" i="0" dirty="0" err="1">
                  <a:solidFill>
                    <a:srgbClr val="7F7F7F"/>
                  </a:solidFill>
                  <a:effectLst/>
                  <a:latin typeface="Times New Roman" panose="02020603050405020304" pitchFamily="18" charset="0"/>
                  <a:cs typeface="Times New Roman" panose="02020603050405020304" pitchFamily="18" charset="0"/>
                </a:rPr>
                <a:t>pahami</a:t>
              </a:r>
              <a:r>
                <a:rPr lang="id-ID" sz="240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i="0" dirty="0">
                <a:solidFill>
                  <a:srgbClr val="7F7F7F"/>
                </a:solidFill>
                <a:effectLst/>
                <a:latin typeface="Times New Roman" panose="02020603050405020304" pitchFamily="18" charset="0"/>
                <a:cs typeface="Times New Roman" panose="02020603050405020304" pitchFamily="18" charset="0"/>
              </a:endParaRPr>
            </a:p>
            <a:p>
              <a:pPr algn="l"/>
              <a:r>
                <a:rPr lang="id-ID" sz="240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Persegi Panjang: Sudut Lengkung 33">
            <a:extLst>
              <a:ext uri="{FF2B5EF4-FFF2-40B4-BE49-F238E27FC236}">
                <a16:creationId xmlns:a16="http://schemas.microsoft.com/office/drawing/2014/main" id="{263A5F89-D71E-04B1-4B16-76331F11AB92}"/>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35" name="Oval 34">
            <a:extLst>
              <a:ext uri="{FF2B5EF4-FFF2-40B4-BE49-F238E27FC236}">
                <a16:creationId xmlns:a16="http://schemas.microsoft.com/office/drawing/2014/main" id="{EAF7379B-8F79-B744-121D-992BDC8BA636}"/>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6" name="Oval 55">
            <a:extLst>
              <a:ext uri="{FF2B5EF4-FFF2-40B4-BE49-F238E27FC236}">
                <a16:creationId xmlns:a16="http://schemas.microsoft.com/office/drawing/2014/main" id="{D98496AE-5E20-6A97-280A-98ECA1441EA1}"/>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57" name="Gambar 56">
            <a:hlinkClick r:id="rId15" action="ppaction://hlinksldjump"/>
            <a:extLst>
              <a:ext uri="{FF2B5EF4-FFF2-40B4-BE49-F238E27FC236}">
                <a16:creationId xmlns:a16="http://schemas.microsoft.com/office/drawing/2014/main" id="{9AC385C7-BC9A-6262-4ED7-B0AD2022DC84}"/>
              </a:ext>
            </a:extLst>
          </p:cNvPr>
          <p:cNvPicPr>
            <a:picLocks noChangeAspect="1"/>
          </p:cNvPicPr>
          <p:nvPr/>
        </p:nvPicPr>
        <p:blipFill rotWithShape="1">
          <a:blip r:embed="rId16">
            <a:duotone>
              <a:schemeClr val="accent3">
                <a:shade val="45000"/>
                <a:satMod val="135000"/>
              </a:schemeClr>
              <a:prstClr val="white"/>
            </a:duotone>
            <a:extLst>
              <a:ext uri="{BEBA8EAE-BF5A-486C-A8C5-ECC9F3942E4B}">
                <a14:imgProps xmlns:a14="http://schemas.microsoft.com/office/drawing/2010/main">
                  <a14:imgLayer r:embed="rId17">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3" name="Gambar 62">
            <a:extLst>
              <a:ext uri="{FF2B5EF4-FFF2-40B4-BE49-F238E27FC236}">
                <a16:creationId xmlns:a16="http://schemas.microsoft.com/office/drawing/2014/main" id="{1A351B74-59E7-976C-6EF0-FE768B39A53F}"/>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65" name="Gambar 64">
            <a:hlinkClick r:id="rId20" action="ppaction://hlinksldjump"/>
            <a:extLst>
              <a:ext uri="{FF2B5EF4-FFF2-40B4-BE49-F238E27FC236}">
                <a16:creationId xmlns:a16="http://schemas.microsoft.com/office/drawing/2014/main" id="{2E9DA821-A899-6A43-947C-FB19B4A1A358}"/>
              </a:ext>
            </a:extLst>
          </p:cNvPr>
          <p:cNvPicPr>
            <a:picLocks noChangeAspect="1"/>
          </p:cNvPicPr>
          <p:nvPr/>
        </p:nvPicPr>
        <p:blipFill rotWithShape="1">
          <a:blip r:embed="rId21">
            <a:duotone>
              <a:prstClr val="black"/>
              <a:schemeClr val="bg2">
                <a:lumMod val="75000"/>
                <a:tint val="45000"/>
                <a:satMod val="400000"/>
              </a:schemeClr>
            </a:duotone>
            <a:extLst>
              <a:ext uri="{BEBA8EAE-BF5A-486C-A8C5-ECC9F3942E4B}">
                <a14:imgProps xmlns:a14="http://schemas.microsoft.com/office/drawing/2010/main">
                  <a14:imgLayer r:embed="rId22">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1" name="Gambar 70">
            <a:hlinkClick r:id="rId23" action="ppaction://hlinksldjump"/>
            <a:extLst>
              <a:ext uri="{FF2B5EF4-FFF2-40B4-BE49-F238E27FC236}">
                <a16:creationId xmlns:a16="http://schemas.microsoft.com/office/drawing/2014/main" id="{302941A1-A3CA-9994-DD05-DEED60A8A3FB}"/>
              </a:ext>
            </a:extLst>
          </p:cNvPr>
          <p:cNvPicPr>
            <a:picLocks noChangeAspect="1"/>
          </p:cNvPicPr>
          <p:nvPr/>
        </p:nvPicPr>
        <p:blipFill rotWithShape="1">
          <a:blip r:embed="rId24">
            <a:duotone>
              <a:schemeClr val="accent3">
                <a:shade val="45000"/>
                <a:satMod val="135000"/>
              </a:schemeClr>
              <a:prstClr val="white"/>
            </a:duotone>
            <a:extLst>
              <a:ext uri="{BEBA8EAE-BF5A-486C-A8C5-ECC9F3942E4B}">
                <a14:imgProps xmlns:a14="http://schemas.microsoft.com/office/drawing/2010/main">
                  <a14:imgLayer r:embed="rId25">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4" name="Gambar 73">
            <a:hlinkClick r:id="rId26" action="ppaction://hlinksldjump"/>
            <a:extLst>
              <a:ext uri="{FF2B5EF4-FFF2-40B4-BE49-F238E27FC236}">
                <a16:creationId xmlns:a16="http://schemas.microsoft.com/office/drawing/2014/main" id="{49996208-7805-2CF0-CEB2-3022DEC61CF7}"/>
              </a:ext>
            </a:extLst>
          </p:cNvPr>
          <p:cNvPicPr>
            <a:picLocks noChangeAspect="1"/>
          </p:cNvPicPr>
          <p:nvPr/>
        </p:nvPicPr>
        <p:blipFill rotWithShape="1">
          <a:blip r:embed="rId27">
            <a:duotone>
              <a:prstClr val="black"/>
              <a:schemeClr val="bg2">
                <a:lumMod val="75000"/>
                <a:tint val="45000"/>
                <a:satMod val="400000"/>
              </a:schemeClr>
            </a:duotone>
            <a:extLst>
              <a:ext uri="{BEBA8EAE-BF5A-486C-A8C5-ECC9F3942E4B}">
                <a14:imgProps xmlns:a14="http://schemas.microsoft.com/office/drawing/2010/main">
                  <a14:imgLayer r:embed="rId28">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78" name="Kotak Teks 77">
            <a:extLst>
              <a:ext uri="{FF2B5EF4-FFF2-40B4-BE49-F238E27FC236}">
                <a16:creationId xmlns:a16="http://schemas.microsoft.com/office/drawing/2014/main" id="{A4C5AED4-DB6B-9F06-6B68-EE0E7B23908D}"/>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0" name="Kotak Teks 79">
            <a:extLst>
              <a:ext uri="{FF2B5EF4-FFF2-40B4-BE49-F238E27FC236}">
                <a16:creationId xmlns:a16="http://schemas.microsoft.com/office/drawing/2014/main" id="{8A121EC6-6712-8CCF-B861-399823FA6268}"/>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2" name="Kotak Teks 81">
            <a:extLst>
              <a:ext uri="{FF2B5EF4-FFF2-40B4-BE49-F238E27FC236}">
                <a16:creationId xmlns:a16="http://schemas.microsoft.com/office/drawing/2014/main" id="{30F57C66-6938-5573-9860-B61299398ADE}"/>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4" name="Kotak Teks 83">
            <a:extLst>
              <a:ext uri="{FF2B5EF4-FFF2-40B4-BE49-F238E27FC236}">
                <a16:creationId xmlns:a16="http://schemas.microsoft.com/office/drawing/2014/main" id="{DDEC544B-53CF-A87E-51F5-E630217A976F}"/>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6" name="Setengah Bingkai 85">
            <a:hlinkClick r:id="rId29" action="ppaction://hlinksldjump"/>
            <a:extLst>
              <a:ext uri="{FF2B5EF4-FFF2-40B4-BE49-F238E27FC236}">
                <a16:creationId xmlns:a16="http://schemas.microsoft.com/office/drawing/2014/main" id="{D1507F36-401C-E301-2E0F-07A59ADC41DC}"/>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87" name="Persegi Panjang: Sudut Lengkung 86">
            <a:hlinkClick r:id="rId30" action="ppaction://hlinksldjump"/>
            <a:extLst>
              <a:ext uri="{FF2B5EF4-FFF2-40B4-BE49-F238E27FC236}">
                <a16:creationId xmlns:a16="http://schemas.microsoft.com/office/drawing/2014/main" id="{89CF19DF-47F4-8B1B-CC7E-4ED048F83701}"/>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8" name="Persegi Panjang: Sudut Lengkung 87">
            <a:hlinkClick r:id="rId31" action="ppaction://hlinksldjump"/>
            <a:extLst>
              <a:ext uri="{FF2B5EF4-FFF2-40B4-BE49-F238E27FC236}">
                <a16:creationId xmlns:a16="http://schemas.microsoft.com/office/drawing/2014/main" id="{89748AA3-0C8C-0FC2-797E-9364C78D859B}"/>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9" name="Persegi Panjang: Sudut Lengkung 88">
            <a:hlinkClick r:id="rId32" action="ppaction://hlinksldjump"/>
            <a:extLst>
              <a:ext uri="{FF2B5EF4-FFF2-40B4-BE49-F238E27FC236}">
                <a16:creationId xmlns:a16="http://schemas.microsoft.com/office/drawing/2014/main" id="{40FE25CD-25C5-3A77-3606-E07B7FEEE05E}"/>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4757303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hlinkClick r:id="rId4" action="ppaction://hlinksldjump"/>
            <a:extLst>
              <a:ext uri="{FF2B5EF4-FFF2-40B4-BE49-F238E27FC236}">
                <a16:creationId xmlns:a16="http://schemas.microsoft.com/office/drawing/2014/main" id="{FF18C236-D8C8-C539-D5D5-E66DB925BC1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402022" y="-3061720"/>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8">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9">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2">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3">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4">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5">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7" name="Setengah Bingkai 56">
            <a:hlinkClick r:id="rId16" action="ppaction://hlinksldjump"/>
            <a:extLst>
              <a:ext uri="{FF2B5EF4-FFF2-40B4-BE49-F238E27FC236}">
                <a16:creationId xmlns:a16="http://schemas.microsoft.com/office/drawing/2014/main" id="{F69F23C5-4A0A-9083-F604-278DF779B919}"/>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61" name="Setengah Bingkai 60">
            <a:hlinkClick r:id="rId17" action="ppaction://hlinksldjump"/>
            <a:extLst>
              <a:ext uri="{FF2B5EF4-FFF2-40B4-BE49-F238E27FC236}">
                <a16:creationId xmlns:a16="http://schemas.microsoft.com/office/drawing/2014/main" id="{9552D12E-7D4E-D2E3-3ED8-51772A69EA43}"/>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4" name="Persegi Panjang: Sudut Lengkung 33">
            <a:extLst>
              <a:ext uri="{FF2B5EF4-FFF2-40B4-BE49-F238E27FC236}">
                <a16:creationId xmlns:a16="http://schemas.microsoft.com/office/drawing/2014/main" id="{DEC3F5DE-C807-EF2A-3839-2BD6216F7628}"/>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35" name="Oval 34">
            <a:extLst>
              <a:ext uri="{FF2B5EF4-FFF2-40B4-BE49-F238E27FC236}">
                <a16:creationId xmlns:a16="http://schemas.microsoft.com/office/drawing/2014/main" id="{356D53AA-456F-05A9-B69B-8747D38C4F3D}"/>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6" name="Oval 55">
            <a:extLst>
              <a:ext uri="{FF2B5EF4-FFF2-40B4-BE49-F238E27FC236}">
                <a16:creationId xmlns:a16="http://schemas.microsoft.com/office/drawing/2014/main" id="{FB6191BA-DFFB-F000-D78B-D9D6C73072C2}"/>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3" name="Gambar 62">
            <a:hlinkClick r:id="rId18" action="ppaction://hlinksldjump"/>
            <a:extLst>
              <a:ext uri="{FF2B5EF4-FFF2-40B4-BE49-F238E27FC236}">
                <a16:creationId xmlns:a16="http://schemas.microsoft.com/office/drawing/2014/main" id="{F1B78125-54BD-DECF-A18F-055D5C02ED82}"/>
              </a:ext>
            </a:extLst>
          </p:cNvPr>
          <p:cNvPicPr>
            <a:picLocks noChangeAspect="1"/>
          </p:cNvPicPr>
          <p:nvPr/>
        </p:nvPicPr>
        <p:blipFill rotWithShape="1">
          <a:blip r:embed="rId19">
            <a:duotone>
              <a:schemeClr val="accent3">
                <a:shade val="45000"/>
                <a:satMod val="135000"/>
              </a:schemeClr>
              <a:prstClr val="white"/>
            </a:duotone>
            <a:extLst>
              <a:ext uri="{BEBA8EAE-BF5A-486C-A8C5-ECC9F3942E4B}">
                <a14:imgProps xmlns:a14="http://schemas.microsoft.com/office/drawing/2010/main">
                  <a14:imgLayer r:embed="rId2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5" name="Gambar 64">
            <a:extLst>
              <a:ext uri="{FF2B5EF4-FFF2-40B4-BE49-F238E27FC236}">
                <a16:creationId xmlns:a16="http://schemas.microsoft.com/office/drawing/2014/main" id="{16D9575C-C07C-BE41-F7B4-B9B3C43BFD62}"/>
              </a:ext>
            </a:extLst>
          </p:cNvPr>
          <p:cNvPicPr>
            <a:picLocks noChangeAspect="1"/>
          </p:cNvPicPr>
          <p:nvPr/>
        </p:nvPicPr>
        <p:blipFill rotWithShape="1">
          <a:blip r:embed="rId21">
            <a:duotone>
              <a:schemeClr val="accent3">
                <a:shade val="45000"/>
                <a:satMod val="135000"/>
              </a:schemeClr>
              <a:prstClr val="white"/>
            </a:duotone>
            <a:extLst>
              <a:ext uri="{BEBA8EAE-BF5A-486C-A8C5-ECC9F3942E4B}">
                <a14:imgProps xmlns:a14="http://schemas.microsoft.com/office/drawing/2010/main">
                  <a14:imgLayer r:embed="rId2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1" name="Gambar 70">
            <a:hlinkClick r:id="rId23" action="ppaction://hlinksldjump"/>
            <a:extLst>
              <a:ext uri="{FF2B5EF4-FFF2-40B4-BE49-F238E27FC236}">
                <a16:creationId xmlns:a16="http://schemas.microsoft.com/office/drawing/2014/main" id="{EFA14EDE-E4F1-B0B3-8BC7-0F77EA600CD1}"/>
              </a:ext>
            </a:extLst>
          </p:cNvPr>
          <p:cNvPicPr>
            <a:picLocks noChangeAspect="1"/>
          </p:cNvPicPr>
          <p:nvPr/>
        </p:nvPicPr>
        <p:blipFill rotWithShape="1">
          <a:blip r:embed="rId24">
            <a:duotone>
              <a:prstClr val="black"/>
              <a:schemeClr val="bg2">
                <a:lumMod val="75000"/>
                <a:tint val="45000"/>
                <a:satMod val="400000"/>
              </a:schemeClr>
            </a:duotone>
            <a:extLst>
              <a:ext uri="{BEBA8EAE-BF5A-486C-A8C5-ECC9F3942E4B}">
                <a14:imgProps xmlns:a14="http://schemas.microsoft.com/office/drawing/2010/main">
                  <a14:imgLayer r:embed="rId2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4" name="Gambar 73">
            <a:hlinkClick r:id="rId26" action="ppaction://hlinksldjump"/>
            <a:extLst>
              <a:ext uri="{FF2B5EF4-FFF2-40B4-BE49-F238E27FC236}">
                <a16:creationId xmlns:a16="http://schemas.microsoft.com/office/drawing/2014/main" id="{F88FFAF6-C1CC-3283-134A-E114ED0EE004}"/>
              </a:ext>
            </a:extLst>
          </p:cNvPr>
          <p:cNvPicPr>
            <a:picLocks noChangeAspect="1"/>
          </p:cNvPicPr>
          <p:nvPr/>
        </p:nvPicPr>
        <p:blipFill rotWithShape="1">
          <a:blip r:embed="rId27">
            <a:duotone>
              <a:schemeClr val="accent3">
                <a:shade val="45000"/>
                <a:satMod val="135000"/>
              </a:schemeClr>
              <a:prstClr val="white"/>
            </a:duotone>
            <a:extLst>
              <a:ext uri="{BEBA8EAE-BF5A-486C-A8C5-ECC9F3942E4B}">
                <a14:imgProps xmlns:a14="http://schemas.microsoft.com/office/drawing/2010/main">
                  <a14:imgLayer r:embed="rId2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8" name="Gambar 77">
            <a:hlinkClick r:id="rId17" action="ppaction://hlinksldjump"/>
            <a:extLst>
              <a:ext uri="{FF2B5EF4-FFF2-40B4-BE49-F238E27FC236}">
                <a16:creationId xmlns:a16="http://schemas.microsoft.com/office/drawing/2014/main" id="{ED8EBE44-A538-0150-47DF-EB89CF43BBF7}"/>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0" name="Kotak Teks 79">
            <a:extLst>
              <a:ext uri="{FF2B5EF4-FFF2-40B4-BE49-F238E27FC236}">
                <a16:creationId xmlns:a16="http://schemas.microsoft.com/office/drawing/2014/main" id="{622355E1-EA2D-C398-E442-8C3E42DF5D3F}"/>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2" name="Kotak Teks 81">
            <a:extLst>
              <a:ext uri="{FF2B5EF4-FFF2-40B4-BE49-F238E27FC236}">
                <a16:creationId xmlns:a16="http://schemas.microsoft.com/office/drawing/2014/main" id="{84DB9FEB-3F71-2AB1-3C2C-383148ABD04B}"/>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4" name="Kotak Teks 83">
            <a:extLst>
              <a:ext uri="{FF2B5EF4-FFF2-40B4-BE49-F238E27FC236}">
                <a16:creationId xmlns:a16="http://schemas.microsoft.com/office/drawing/2014/main" id="{2E00D7B3-C555-4168-FC26-E33C136305D8}"/>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6" name="Kotak Teks 85">
            <a:extLst>
              <a:ext uri="{FF2B5EF4-FFF2-40B4-BE49-F238E27FC236}">
                <a16:creationId xmlns:a16="http://schemas.microsoft.com/office/drawing/2014/main" id="{4B39BF92-F092-0FDC-B19A-FBC7B151653B}"/>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7" name="Persegi Panjang: Sudut Lengkung 86">
            <a:hlinkClick r:id="rId31" action="ppaction://hlinksldjump"/>
            <a:extLst>
              <a:ext uri="{FF2B5EF4-FFF2-40B4-BE49-F238E27FC236}">
                <a16:creationId xmlns:a16="http://schemas.microsoft.com/office/drawing/2014/main" id="{05686716-324D-671A-5A0F-5789111D5065}"/>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8" name="Persegi Panjang: Sudut Lengkung 87">
            <a:hlinkClick r:id="rId4" action="ppaction://hlinksldjump"/>
            <a:extLst>
              <a:ext uri="{FF2B5EF4-FFF2-40B4-BE49-F238E27FC236}">
                <a16:creationId xmlns:a16="http://schemas.microsoft.com/office/drawing/2014/main" id="{B561724C-2334-3CC5-913E-A4B4B0794754}"/>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9" name="Persegi Panjang: Sudut Lengkung 88">
            <a:hlinkClick r:id="rId32" action="ppaction://hlinksldjump"/>
            <a:extLst>
              <a:ext uri="{FF2B5EF4-FFF2-40B4-BE49-F238E27FC236}">
                <a16:creationId xmlns:a16="http://schemas.microsoft.com/office/drawing/2014/main" id="{A72A31B8-E281-4D10-B33D-A903A611C2AF}"/>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2972414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402022" y="-7969000"/>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57" name="Setengah Bingkai 56">
            <a:hlinkClick r:id="rId15" action="ppaction://hlinksldjump"/>
            <a:extLst>
              <a:ext uri="{FF2B5EF4-FFF2-40B4-BE49-F238E27FC236}">
                <a16:creationId xmlns:a16="http://schemas.microsoft.com/office/drawing/2014/main" id="{F69F23C5-4A0A-9083-F604-278DF779B919}"/>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61" name="Setengah Bingkai 60">
            <a:hlinkClick r:id="rId16" action="ppaction://hlinksldjump"/>
            <a:extLst>
              <a:ext uri="{FF2B5EF4-FFF2-40B4-BE49-F238E27FC236}">
                <a16:creationId xmlns:a16="http://schemas.microsoft.com/office/drawing/2014/main" id="{9552D12E-7D4E-D2E3-3ED8-51772A69EA43}"/>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4" name="Persegi Panjang: Sudut Lengkung 33">
            <a:extLst>
              <a:ext uri="{FF2B5EF4-FFF2-40B4-BE49-F238E27FC236}">
                <a16:creationId xmlns:a16="http://schemas.microsoft.com/office/drawing/2014/main" id="{CA18EFFB-4F18-14D4-380A-AC2DF8E3E0A1}"/>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35" name="Oval 34">
            <a:extLst>
              <a:ext uri="{FF2B5EF4-FFF2-40B4-BE49-F238E27FC236}">
                <a16:creationId xmlns:a16="http://schemas.microsoft.com/office/drawing/2014/main" id="{46632049-BE0F-CAE5-8D8E-DA5A5EBBD314}"/>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6" name="Oval 55">
            <a:extLst>
              <a:ext uri="{FF2B5EF4-FFF2-40B4-BE49-F238E27FC236}">
                <a16:creationId xmlns:a16="http://schemas.microsoft.com/office/drawing/2014/main" id="{8A9D1AE1-EFC0-9774-2523-28E712E983FC}"/>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3" name="Gambar 62">
            <a:hlinkClick r:id="rId17" action="ppaction://hlinksldjump"/>
            <a:extLst>
              <a:ext uri="{FF2B5EF4-FFF2-40B4-BE49-F238E27FC236}">
                <a16:creationId xmlns:a16="http://schemas.microsoft.com/office/drawing/2014/main" id="{388B13F6-0B89-B341-2262-9A88453FA901}"/>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5" name="Gambar 64">
            <a:extLst>
              <a:ext uri="{FF2B5EF4-FFF2-40B4-BE49-F238E27FC236}">
                <a16:creationId xmlns:a16="http://schemas.microsoft.com/office/drawing/2014/main" id="{B3AFE3C3-51C0-1E02-428B-7ACCC9811F65}"/>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1" name="Gambar 70">
            <a:hlinkClick r:id="rId22" action="ppaction://hlinksldjump"/>
            <a:extLst>
              <a:ext uri="{FF2B5EF4-FFF2-40B4-BE49-F238E27FC236}">
                <a16:creationId xmlns:a16="http://schemas.microsoft.com/office/drawing/2014/main" id="{3F514EB3-8D5B-F497-0ED5-C9CDBEA16C04}"/>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4" name="Gambar 73">
            <a:hlinkClick r:id="rId25" action="ppaction://hlinksldjump"/>
            <a:extLst>
              <a:ext uri="{FF2B5EF4-FFF2-40B4-BE49-F238E27FC236}">
                <a16:creationId xmlns:a16="http://schemas.microsoft.com/office/drawing/2014/main" id="{87474B90-21BB-741A-252E-1076892C71F0}"/>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8" name="Gambar 77">
            <a:hlinkClick r:id="rId28" action="ppaction://hlinksldjump"/>
            <a:extLst>
              <a:ext uri="{FF2B5EF4-FFF2-40B4-BE49-F238E27FC236}">
                <a16:creationId xmlns:a16="http://schemas.microsoft.com/office/drawing/2014/main" id="{17087B48-7D49-1150-401B-A30D06113227}"/>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0" name="Kotak Teks 79">
            <a:extLst>
              <a:ext uri="{FF2B5EF4-FFF2-40B4-BE49-F238E27FC236}">
                <a16:creationId xmlns:a16="http://schemas.microsoft.com/office/drawing/2014/main" id="{D241F4E0-8EE9-F57A-8B48-5A634E26FB4C}"/>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2" name="Kotak Teks 81">
            <a:extLst>
              <a:ext uri="{FF2B5EF4-FFF2-40B4-BE49-F238E27FC236}">
                <a16:creationId xmlns:a16="http://schemas.microsoft.com/office/drawing/2014/main" id="{8D1688E1-FAF4-AC3F-1E44-3E4F3AAF05AA}"/>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4" name="Kotak Teks 83">
            <a:extLst>
              <a:ext uri="{FF2B5EF4-FFF2-40B4-BE49-F238E27FC236}">
                <a16:creationId xmlns:a16="http://schemas.microsoft.com/office/drawing/2014/main" id="{21B0827B-8C6F-A6B0-8364-F265991A57EF}"/>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6" name="Kotak Teks 85">
            <a:extLst>
              <a:ext uri="{FF2B5EF4-FFF2-40B4-BE49-F238E27FC236}">
                <a16:creationId xmlns:a16="http://schemas.microsoft.com/office/drawing/2014/main" id="{C491E597-1274-1098-6744-C969418EA8C5}"/>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7" name="Persegi Panjang: Sudut Lengkung 86">
            <a:hlinkClick r:id="rId31" action="ppaction://hlinksldjump"/>
            <a:extLst>
              <a:ext uri="{FF2B5EF4-FFF2-40B4-BE49-F238E27FC236}">
                <a16:creationId xmlns:a16="http://schemas.microsoft.com/office/drawing/2014/main" id="{B8F27339-ABBE-891E-FDCC-1F09F59215FC}"/>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8" name="Persegi Panjang: Sudut Lengkung 87">
            <a:hlinkClick r:id="rId32" action="ppaction://hlinksldjump"/>
            <a:extLst>
              <a:ext uri="{FF2B5EF4-FFF2-40B4-BE49-F238E27FC236}">
                <a16:creationId xmlns:a16="http://schemas.microsoft.com/office/drawing/2014/main" id="{14E96E9B-087F-0059-4A2A-C1E490BC408B}"/>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9" name="Persegi Panjang: Sudut Lengkung 88">
            <a:hlinkClick r:id="rId33" action="ppaction://hlinksldjump"/>
            <a:extLst>
              <a:ext uri="{FF2B5EF4-FFF2-40B4-BE49-F238E27FC236}">
                <a16:creationId xmlns:a16="http://schemas.microsoft.com/office/drawing/2014/main" id="{D7FFE4B1-2DEA-53F9-8684-B9FCFE6946CF}"/>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4938261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430981" y="-12510520"/>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B3B263E4-B18A-0384-3FFD-5C82D54A230D}"/>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Setengah Bingkai 34">
            <a:hlinkClick r:id="rId16" action="ppaction://hlinksldjump"/>
            <a:extLst>
              <a:ext uri="{FF2B5EF4-FFF2-40B4-BE49-F238E27FC236}">
                <a16:creationId xmlns:a16="http://schemas.microsoft.com/office/drawing/2014/main" id="{4ACC7F73-F782-349F-D13B-5BE33781C3EE}"/>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61" name="Persegi Panjang: Sudut Lengkung 60">
            <a:extLst>
              <a:ext uri="{FF2B5EF4-FFF2-40B4-BE49-F238E27FC236}">
                <a16:creationId xmlns:a16="http://schemas.microsoft.com/office/drawing/2014/main" id="{55C8FB0C-C559-EC5F-0C6D-04237F8DCD19}"/>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3" name="Oval 62">
            <a:extLst>
              <a:ext uri="{FF2B5EF4-FFF2-40B4-BE49-F238E27FC236}">
                <a16:creationId xmlns:a16="http://schemas.microsoft.com/office/drawing/2014/main" id="{D5FCF5B8-FB3D-002A-12E3-9B2A310390DB}"/>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5" name="Oval 64">
            <a:extLst>
              <a:ext uri="{FF2B5EF4-FFF2-40B4-BE49-F238E27FC236}">
                <a16:creationId xmlns:a16="http://schemas.microsoft.com/office/drawing/2014/main" id="{4D7152DD-4F8D-9CB5-CABA-7175D5CA5714}"/>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71" name="Gambar 70">
            <a:hlinkClick r:id="rId17" action="ppaction://hlinksldjump"/>
            <a:extLst>
              <a:ext uri="{FF2B5EF4-FFF2-40B4-BE49-F238E27FC236}">
                <a16:creationId xmlns:a16="http://schemas.microsoft.com/office/drawing/2014/main" id="{38E5BC92-1B24-8D0F-3A4A-6FEC123E88F4}"/>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74" name="Gambar 73">
            <a:extLst>
              <a:ext uri="{FF2B5EF4-FFF2-40B4-BE49-F238E27FC236}">
                <a16:creationId xmlns:a16="http://schemas.microsoft.com/office/drawing/2014/main" id="{A1C9BEB5-C840-951E-0F81-6C719D89C492}"/>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8" name="Gambar 77">
            <a:hlinkClick r:id="rId22" action="ppaction://hlinksldjump"/>
            <a:extLst>
              <a:ext uri="{FF2B5EF4-FFF2-40B4-BE49-F238E27FC236}">
                <a16:creationId xmlns:a16="http://schemas.microsoft.com/office/drawing/2014/main" id="{4D33C515-5B1F-D544-37B1-D85DDC9B676B}"/>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80" name="Gambar 79">
            <a:hlinkClick r:id="rId25" action="ppaction://hlinksldjump"/>
            <a:extLst>
              <a:ext uri="{FF2B5EF4-FFF2-40B4-BE49-F238E27FC236}">
                <a16:creationId xmlns:a16="http://schemas.microsoft.com/office/drawing/2014/main" id="{590650F7-032F-67C7-C9E3-DC083A3F703F}"/>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82" name="Gambar 81">
            <a:hlinkClick r:id="rId28" action="ppaction://hlinksldjump"/>
            <a:extLst>
              <a:ext uri="{FF2B5EF4-FFF2-40B4-BE49-F238E27FC236}">
                <a16:creationId xmlns:a16="http://schemas.microsoft.com/office/drawing/2014/main" id="{1E06B72A-C199-D7AD-C7A5-FDE6FEC82435}"/>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4" name="Kotak Teks 83">
            <a:extLst>
              <a:ext uri="{FF2B5EF4-FFF2-40B4-BE49-F238E27FC236}">
                <a16:creationId xmlns:a16="http://schemas.microsoft.com/office/drawing/2014/main" id="{03A29700-F68F-6045-7706-6BE189710B15}"/>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6" name="Kotak Teks 85">
            <a:extLst>
              <a:ext uri="{FF2B5EF4-FFF2-40B4-BE49-F238E27FC236}">
                <a16:creationId xmlns:a16="http://schemas.microsoft.com/office/drawing/2014/main" id="{276F1143-1506-B736-8AE0-480D6DDBBCD8}"/>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7" name="Kotak Teks 86">
            <a:extLst>
              <a:ext uri="{FF2B5EF4-FFF2-40B4-BE49-F238E27FC236}">
                <a16:creationId xmlns:a16="http://schemas.microsoft.com/office/drawing/2014/main" id="{03E5B39F-16E6-5B56-1D85-843A5FB5BA91}"/>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8" name="Kotak Teks 87">
            <a:extLst>
              <a:ext uri="{FF2B5EF4-FFF2-40B4-BE49-F238E27FC236}">
                <a16:creationId xmlns:a16="http://schemas.microsoft.com/office/drawing/2014/main" id="{93443B27-DCA1-EB6B-7B2E-303F22F6E666}"/>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9" name="Persegi Panjang: Sudut Lengkung 88">
            <a:hlinkClick r:id="rId31" action="ppaction://hlinksldjump"/>
            <a:extLst>
              <a:ext uri="{FF2B5EF4-FFF2-40B4-BE49-F238E27FC236}">
                <a16:creationId xmlns:a16="http://schemas.microsoft.com/office/drawing/2014/main" id="{DF3875EC-97FB-4F16-CE5C-76CCEE2B3470}"/>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90" name="Persegi Panjang: Sudut Lengkung 89">
            <a:hlinkClick r:id="rId32" action="ppaction://hlinksldjump"/>
            <a:extLst>
              <a:ext uri="{FF2B5EF4-FFF2-40B4-BE49-F238E27FC236}">
                <a16:creationId xmlns:a16="http://schemas.microsoft.com/office/drawing/2014/main" id="{B7918388-2403-F53E-A89E-BF034C5B8E3B}"/>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91" name="Persegi Panjang: Sudut Lengkung 90">
            <a:hlinkClick r:id="rId33" action="ppaction://hlinksldjump"/>
            <a:extLst>
              <a:ext uri="{FF2B5EF4-FFF2-40B4-BE49-F238E27FC236}">
                <a16:creationId xmlns:a16="http://schemas.microsoft.com/office/drawing/2014/main" id="{F3445927-2693-1EAC-8634-D9BD4FF71173}"/>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0219006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6" name="Persegi Panjang: Sudut Lengkung 25">
            <a:extLst>
              <a:ext uri="{FF2B5EF4-FFF2-40B4-BE49-F238E27FC236}">
                <a16:creationId xmlns:a16="http://schemas.microsoft.com/office/drawing/2014/main" id="{0FA73112-DFDA-D192-A828-99C8F62D73E8}"/>
              </a:ext>
            </a:extLst>
          </p:cNvPr>
          <p:cNvSpPr/>
          <p:nvPr/>
        </p:nvSpPr>
        <p:spPr>
          <a:xfrm>
            <a:off x="9528698" y="4141368"/>
            <a:ext cx="1980640" cy="946167"/>
          </a:xfrm>
          <a:prstGeom prst="roundRect">
            <a:avLst>
              <a:gd name="adj" fmla="val 38969"/>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Oval 1">
            <a:extLst>
              <a:ext uri="{FF2B5EF4-FFF2-40B4-BE49-F238E27FC236}">
                <a16:creationId xmlns:a16="http://schemas.microsoft.com/office/drawing/2014/main" id="{3F964BC4-875B-B4F6-230B-A61E1CDBD74A}"/>
              </a:ext>
            </a:extLst>
          </p:cNvPr>
          <p:cNvSpPr/>
          <p:nvPr/>
        </p:nvSpPr>
        <p:spPr>
          <a:xfrm>
            <a:off x="-1317363" y="-2764262"/>
            <a:ext cx="14869837" cy="6391836"/>
          </a:xfrm>
          <a:prstGeom prst="ellipse">
            <a:avLst/>
          </a:pr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25" name="Persegi Panjang: Sudut Lengkung 24">
            <a:extLst>
              <a:ext uri="{FF2B5EF4-FFF2-40B4-BE49-F238E27FC236}">
                <a16:creationId xmlns:a16="http://schemas.microsoft.com/office/drawing/2014/main" id="{4FD2823A-404E-43C2-1CE6-7534994BBE8B}"/>
              </a:ext>
            </a:extLst>
          </p:cNvPr>
          <p:cNvSpPr/>
          <p:nvPr/>
        </p:nvSpPr>
        <p:spPr>
          <a:xfrm>
            <a:off x="6020532" y="2953389"/>
            <a:ext cx="5536669" cy="946166"/>
          </a:xfrm>
          <a:prstGeom prst="roundRect">
            <a:avLst>
              <a:gd name="adj" fmla="val 38969"/>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Persegi Panjang: Sudut Lengkung 23">
            <a:extLst>
              <a:ext uri="{FF2B5EF4-FFF2-40B4-BE49-F238E27FC236}">
                <a16:creationId xmlns:a16="http://schemas.microsoft.com/office/drawing/2014/main" id="{9A066B90-4E44-390B-5393-2D3D8E8EC4AC}"/>
              </a:ext>
            </a:extLst>
          </p:cNvPr>
          <p:cNvSpPr/>
          <p:nvPr/>
        </p:nvSpPr>
        <p:spPr>
          <a:xfrm>
            <a:off x="6025026" y="1701282"/>
            <a:ext cx="5536669" cy="946166"/>
          </a:xfrm>
          <a:prstGeom prst="roundRect">
            <a:avLst>
              <a:gd name="adj" fmla="val 38969"/>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Persegi Panjang: Sudut Lengkung 26">
            <a:extLst>
              <a:ext uri="{FF2B5EF4-FFF2-40B4-BE49-F238E27FC236}">
                <a16:creationId xmlns:a16="http://schemas.microsoft.com/office/drawing/2014/main" id="{B4526293-88A7-B4E7-7A9A-179712ACCD2E}"/>
              </a:ext>
            </a:extLst>
          </p:cNvPr>
          <p:cNvSpPr/>
          <p:nvPr/>
        </p:nvSpPr>
        <p:spPr>
          <a:xfrm>
            <a:off x="5379053" y="4004260"/>
            <a:ext cx="3349001" cy="946166"/>
          </a:xfrm>
          <a:prstGeom prst="roundRect">
            <a:avLst>
              <a:gd name="adj" fmla="val 38969"/>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Persegi Panjang: Sudut Lengkung 22">
            <a:extLst>
              <a:ext uri="{FF2B5EF4-FFF2-40B4-BE49-F238E27FC236}">
                <a16:creationId xmlns:a16="http://schemas.microsoft.com/office/drawing/2014/main" id="{563FA121-80E7-B081-F5A0-08AA26148F16}"/>
              </a:ext>
            </a:extLst>
          </p:cNvPr>
          <p:cNvSpPr/>
          <p:nvPr/>
        </p:nvSpPr>
        <p:spPr>
          <a:xfrm>
            <a:off x="5721026" y="598378"/>
            <a:ext cx="3673167" cy="946166"/>
          </a:xfrm>
          <a:prstGeom prst="roundRect">
            <a:avLst>
              <a:gd name="adj" fmla="val 38969"/>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Persegi Panjang: Sudut Lengkung 14">
            <a:extLst>
              <a:ext uri="{FF2B5EF4-FFF2-40B4-BE49-F238E27FC236}">
                <a16:creationId xmlns:a16="http://schemas.microsoft.com/office/drawing/2014/main" id="{24C9B629-07C6-B85B-729E-D4D068F32613}"/>
              </a:ext>
            </a:extLst>
          </p:cNvPr>
          <p:cNvSpPr/>
          <p:nvPr/>
        </p:nvSpPr>
        <p:spPr>
          <a:xfrm>
            <a:off x="419671" y="331291"/>
            <a:ext cx="9534557" cy="4854209"/>
          </a:xfrm>
          <a:prstGeom prst="roundRect">
            <a:avLst>
              <a:gd name="adj" fmla="val 582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pic>
        <p:nvPicPr>
          <p:cNvPr id="6" name="Gambar 5">
            <a:extLst>
              <a:ext uri="{FF2B5EF4-FFF2-40B4-BE49-F238E27FC236}">
                <a16:creationId xmlns:a16="http://schemas.microsoft.com/office/drawing/2014/main" id="{10008522-2770-6502-24DA-C152227642F5}"/>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4536" b="99553" l="24948" r="77320">
                        <a14:foregroundMark x1="49691" y1="14570" x2="49691" y2="14570"/>
                        <a14:foregroundMark x1="45026" y1="16117" x2="54253" y2="14983"/>
                        <a14:foregroundMark x1="54253" y1="14983" x2="54253" y2="14983"/>
                        <a14:foregroundMark x1="27010" y1="85773" x2="26469" y2="93986"/>
                        <a14:foregroundMark x1="26469" y1="93986" x2="31289" y2="98419"/>
                        <a14:foregroundMark x1="31289" y1="98419" x2="33763" y2="99553"/>
                        <a14:backgroundMark x1="57629" y1="40344" x2="60129" y2="46323"/>
                      </a14:backgroundRemoval>
                    </a14:imgEffect>
                  </a14:imgLayer>
                </a14:imgProps>
              </a:ext>
              <a:ext uri="{28A0092B-C50C-407E-A947-70E740481C1C}">
                <a14:useLocalDpi xmlns:a14="http://schemas.microsoft.com/office/drawing/2010/main" val="0"/>
              </a:ext>
            </a:extLst>
          </a:blip>
          <a:srcRect l="18452" t="6178" r="16108" b="4234"/>
          <a:stretch/>
        </p:blipFill>
        <p:spPr>
          <a:xfrm>
            <a:off x="3010841" y="760230"/>
            <a:ext cx="2219006" cy="2278394"/>
          </a:xfrm>
          <a:prstGeom prst="rect">
            <a:avLst/>
          </a:prstGeom>
        </p:spPr>
      </p:pic>
      <p:sp>
        <p:nvSpPr>
          <p:cNvPr id="12" name="Kotak Teks 11">
            <a:extLst>
              <a:ext uri="{FF2B5EF4-FFF2-40B4-BE49-F238E27FC236}">
                <a16:creationId xmlns:a16="http://schemas.microsoft.com/office/drawing/2014/main" id="{79C877D6-30E2-F1BF-EBA7-E7E1A8C82614}"/>
              </a:ext>
            </a:extLst>
          </p:cNvPr>
          <p:cNvSpPr txBox="1"/>
          <p:nvPr/>
        </p:nvSpPr>
        <p:spPr>
          <a:xfrm>
            <a:off x="789785" y="3153903"/>
            <a:ext cx="4837089" cy="1015663"/>
          </a:xfrm>
          <a:prstGeom prst="rect">
            <a:avLst/>
          </a:prstGeom>
          <a:noFill/>
        </p:spPr>
        <p:txBody>
          <a:bodyPr wrap="square" rtlCol="0">
            <a:spAutoFit/>
          </a:bodyPr>
          <a:lstStyle/>
          <a:p>
            <a:r>
              <a:rPr lang="id-ID" sz="2000" b="1" dirty="0">
                <a:solidFill>
                  <a:schemeClr val="bg1">
                    <a:lumMod val="50000"/>
                  </a:schemeClr>
                </a:solidFill>
              </a:rPr>
              <a:t>Rudi Salam</a:t>
            </a:r>
          </a:p>
          <a:p>
            <a:r>
              <a:rPr lang="id-ID" sz="2000" b="1" dirty="0">
                <a:solidFill>
                  <a:schemeClr val="bg1">
                    <a:lumMod val="50000"/>
                  </a:schemeClr>
                </a:solidFill>
              </a:rPr>
              <a:t>Mahasiswa Teknologi pendidikan</a:t>
            </a:r>
          </a:p>
          <a:p>
            <a:r>
              <a:rPr lang="id-ID" sz="2000" b="1" dirty="0">
                <a:solidFill>
                  <a:schemeClr val="bg1">
                    <a:lumMod val="50000"/>
                  </a:schemeClr>
                </a:solidFill>
              </a:rPr>
              <a:t>rudisalam.2021@student.uny.ac.id</a:t>
            </a:r>
          </a:p>
        </p:txBody>
      </p:sp>
      <p:sp>
        <p:nvSpPr>
          <p:cNvPr id="13" name="Persegi Panjang: Sudut Lengkung 12">
            <a:extLst>
              <a:ext uri="{FF2B5EF4-FFF2-40B4-BE49-F238E27FC236}">
                <a16:creationId xmlns:a16="http://schemas.microsoft.com/office/drawing/2014/main" id="{351AEDF2-1FE9-6E9B-62E7-65D4D0F1780F}"/>
              </a:ext>
            </a:extLst>
          </p:cNvPr>
          <p:cNvSpPr/>
          <p:nvPr/>
        </p:nvSpPr>
        <p:spPr>
          <a:xfrm>
            <a:off x="782321" y="2933988"/>
            <a:ext cx="4345264" cy="135442"/>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Persegi Panjang: Sudut Lengkung 13">
            <a:extLst>
              <a:ext uri="{FF2B5EF4-FFF2-40B4-BE49-F238E27FC236}">
                <a16:creationId xmlns:a16="http://schemas.microsoft.com/office/drawing/2014/main" id="{D5A92348-C241-0C0C-1717-4435B920C8DE}"/>
              </a:ext>
            </a:extLst>
          </p:cNvPr>
          <p:cNvSpPr/>
          <p:nvPr/>
        </p:nvSpPr>
        <p:spPr>
          <a:xfrm>
            <a:off x="781163" y="2452483"/>
            <a:ext cx="2397890" cy="153005"/>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Persegi Panjang: Sudut Lengkung 15">
            <a:extLst>
              <a:ext uri="{FF2B5EF4-FFF2-40B4-BE49-F238E27FC236}">
                <a16:creationId xmlns:a16="http://schemas.microsoft.com/office/drawing/2014/main" id="{3B4A27DE-7789-D97B-CC98-1430F4B57839}"/>
              </a:ext>
            </a:extLst>
          </p:cNvPr>
          <p:cNvSpPr/>
          <p:nvPr/>
        </p:nvSpPr>
        <p:spPr>
          <a:xfrm>
            <a:off x="781976" y="1979399"/>
            <a:ext cx="2501415" cy="160178"/>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Persegi Panjang: Sudut Lengkung 16">
            <a:extLst>
              <a:ext uri="{FF2B5EF4-FFF2-40B4-BE49-F238E27FC236}">
                <a16:creationId xmlns:a16="http://schemas.microsoft.com/office/drawing/2014/main" id="{DFB18D3E-3B20-092D-ABE7-4306F6E31B4D}"/>
              </a:ext>
            </a:extLst>
          </p:cNvPr>
          <p:cNvSpPr/>
          <p:nvPr/>
        </p:nvSpPr>
        <p:spPr>
          <a:xfrm>
            <a:off x="781976" y="1503553"/>
            <a:ext cx="1514184" cy="159523"/>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Persegi Panjang: Sudut Lengkung 17">
            <a:extLst>
              <a:ext uri="{FF2B5EF4-FFF2-40B4-BE49-F238E27FC236}">
                <a16:creationId xmlns:a16="http://schemas.microsoft.com/office/drawing/2014/main" id="{C5E8C5A5-164A-8559-BB9B-608FEFEF75B8}"/>
              </a:ext>
            </a:extLst>
          </p:cNvPr>
          <p:cNvSpPr/>
          <p:nvPr/>
        </p:nvSpPr>
        <p:spPr>
          <a:xfrm>
            <a:off x="2428879" y="1503177"/>
            <a:ext cx="188304" cy="159743"/>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Persegi Panjang: Sudut Lengkung 18">
            <a:extLst>
              <a:ext uri="{FF2B5EF4-FFF2-40B4-BE49-F238E27FC236}">
                <a16:creationId xmlns:a16="http://schemas.microsoft.com/office/drawing/2014/main" id="{70F3EEA7-A617-5239-7666-DED25AE3A019}"/>
              </a:ext>
            </a:extLst>
          </p:cNvPr>
          <p:cNvSpPr/>
          <p:nvPr/>
        </p:nvSpPr>
        <p:spPr>
          <a:xfrm>
            <a:off x="2749902" y="1506315"/>
            <a:ext cx="826675" cy="151758"/>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Persegi Panjang: Sudut Lengkung 19">
            <a:extLst>
              <a:ext uri="{FF2B5EF4-FFF2-40B4-BE49-F238E27FC236}">
                <a16:creationId xmlns:a16="http://schemas.microsoft.com/office/drawing/2014/main" id="{4A1A45A5-4C8A-6A6D-C307-E0194FE963B4}"/>
              </a:ext>
            </a:extLst>
          </p:cNvPr>
          <p:cNvSpPr/>
          <p:nvPr/>
        </p:nvSpPr>
        <p:spPr>
          <a:xfrm>
            <a:off x="4766757" y="1526255"/>
            <a:ext cx="188304" cy="159743"/>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Persegi Panjang: Sudut Lengkung 20">
            <a:extLst>
              <a:ext uri="{FF2B5EF4-FFF2-40B4-BE49-F238E27FC236}">
                <a16:creationId xmlns:a16="http://schemas.microsoft.com/office/drawing/2014/main" id="{F7C77DD8-0FFB-BBC5-0B7E-89F827645428}"/>
              </a:ext>
            </a:extLst>
          </p:cNvPr>
          <p:cNvSpPr/>
          <p:nvPr/>
        </p:nvSpPr>
        <p:spPr>
          <a:xfrm>
            <a:off x="4542136" y="1529147"/>
            <a:ext cx="188304" cy="159743"/>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5" name="Gambar 4">
            <a:extLst>
              <a:ext uri="{FF2B5EF4-FFF2-40B4-BE49-F238E27FC236}">
                <a16:creationId xmlns:a16="http://schemas.microsoft.com/office/drawing/2014/main" id="{C769759B-F35B-BF68-0099-86EF1CE9F7D8}"/>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879" b="97920" l="2079" r="97460">
                        <a14:foregroundMark x1="40185" y1="54419" x2="2540" y2="70017"/>
                        <a14:foregroundMark x1="54042" y1="56153" x2="89838" y2="70537"/>
                        <a14:foregroundMark x1="89838" y1="70537" x2="34642" y2="97574"/>
                        <a14:foregroundMark x1="34642" y1="97574" x2="15242" y2="95321"/>
                        <a14:foregroundMark x1="92841" y1="66378" x2="92148" y2="89775"/>
                        <a14:foregroundMark x1="96536" y1="66724" x2="97460" y2="97920"/>
                      </a14:backgroundRemoval>
                    </a14:imgEffect>
                  </a14:imgLayer>
                </a14:imgProps>
              </a:ext>
              <a:ext uri="{28A0092B-C50C-407E-A947-70E740481C1C}">
                <a14:useLocalDpi xmlns:a14="http://schemas.microsoft.com/office/drawing/2010/main" val="0"/>
              </a:ext>
            </a:extLst>
          </a:blip>
          <a:stretch>
            <a:fillRect/>
          </a:stretch>
        </p:blipFill>
        <p:spPr>
          <a:xfrm>
            <a:off x="5224628" y="2911938"/>
            <a:ext cx="1498885" cy="1997359"/>
          </a:xfrm>
          <a:prstGeom prst="rect">
            <a:avLst/>
          </a:prstGeom>
        </p:spPr>
      </p:pic>
      <p:sp>
        <p:nvSpPr>
          <p:cNvPr id="3" name="Persegi Panjang: Sudut Lengkung 2">
            <a:extLst>
              <a:ext uri="{FF2B5EF4-FFF2-40B4-BE49-F238E27FC236}">
                <a16:creationId xmlns:a16="http://schemas.microsoft.com/office/drawing/2014/main" id="{1DA56581-3D3F-2F78-09A3-BA5512E64F9C}"/>
              </a:ext>
            </a:extLst>
          </p:cNvPr>
          <p:cNvSpPr/>
          <p:nvPr/>
        </p:nvSpPr>
        <p:spPr>
          <a:xfrm rot="5400000">
            <a:off x="3267730" y="3071836"/>
            <a:ext cx="3775559" cy="170532"/>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Persegi Panjang: Sudut Lengkung 7">
            <a:extLst>
              <a:ext uri="{FF2B5EF4-FFF2-40B4-BE49-F238E27FC236}">
                <a16:creationId xmlns:a16="http://schemas.microsoft.com/office/drawing/2014/main" id="{7E05247A-F091-257A-2A0B-023515334F41}"/>
              </a:ext>
            </a:extLst>
          </p:cNvPr>
          <p:cNvSpPr/>
          <p:nvPr/>
        </p:nvSpPr>
        <p:spPr>
          <a:xfrm>
            <a:off x="5070243" y="4905873"/>
            <a:ext cx="4345264" cy="135442"/>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Kotak Teks 10">
            <a:extLst>
              <a:ext uri="{FF2B5EF4-FFF2-40B4-BE49-F238E27FC236}">
                <a16:creationId xmlns:a16="http://schemas.microsoft.com/office/drawing/2014/main" id="{AD1ABB5A-D763-6B28-ABC5-CD2B9DE1643E}"/>
              </a:ext>
            </a:extLst>
          </p:cNvPr>
          <p:cNvSpPr txBox="1"/>
          <p:nvPr/>
        </p:nvSpPr>
        <p:spPr>
          <a:xfrm>
            <a:off x="6564432" y="3010693"/>
            <a:ext cx="3235589" cy="1015663"/>
          </a:xfrm>
          <a:prstGeom prst="rect">
            <a:avLst/>
          </a:prstGeom>
          <a:noFill/>
        </p:spPr>
        <p:txBody>
          <a:bodyPr wrap="square" rtlCol="0">
            <a:spAutoFit/>
          </a:bodyPr>
          <a:lstStyle/>
          <a:p>
            <a:r>
              <a:rPr lang="id-ID" sz="2000" b="1" dirty="0">
                <a:solidFill>
                  <a:schemeClr val="bg1">
                    <a:lumMod val="50000"/>
                  </a:schemeClr>
                </a:solidFill>
              </a:rPr>
              <a:t>Teguh Arie Sandy</a:t>
            </a:r>
          </a:p>
          <a:p>
            <a:r>
              <a:rPr lang="id-ID" sz="2000" b="1" dirty="0">
                <a:solidFill>
                  <a:schemeClr val="bg1">
                    <a:lumMod val="50000"/>
                  </a:schemeClr>
                </a:solidFill>
              </a:rPr>
              <a:t>Dosen Teknologi pendidikan</a:t>
            </a:r>
          </a:p>
          <a:p>
            <a:r>
              <a:rPr lang="id-ID" sz="2000" b="1" dirty="0">
                <a:solidFill>
                  <a:schemeClr val="bg1">
                    <a:lumMod val="50000"/>
                  </a:schemeClr>
                </a:solidFill>
              </a:rPr>
              <a:t>teguhariesandy@uny.ac.id</a:t>
            </a:r>
          </a:p>
        </p:txBody>
      </p:sp>
      <p:sp>
        <p:nvSpPr>
          <p:cNvPr id="22" name="Persegi Panjang: Sudut Lengkung 21">
            <a:extLst>
              <a:ext uri="{FF2B5EF4-FFF2-40B4-BE49-F238E27FC236}">
                <a16:creationId xmlns:a16="http://schemas.microsoft.com/office/drawing/2014/main" id="{69340460-8F06-763F-5619-516D46D4B657}"/>
              </a:ext>
            </a:extLst>
          </p:cNvPr>
          <p:cNvSpPr/>
          <p:nvPr/>
        </p:nvSpPr>
        <p:spPr>
          <a:xfrm>
            <a:off x="5955093" y="2587403"/>
            <a:ext cx="1514184" cy="159523"/>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 name="Persegi Panjang: Sudut Lengkung 27">
            <a:extLst>
              <a:ext uri="{FF2B5EF4-FFF2-40B4-BE49-F238E27FC236}">
                <a16:creationId xmlns:a16="http://schemas.microsoft.com/office/drawing/2014/main" id="{DF99EDE0-3EDD-EA37-EFE2-A03BFCF6C1F7}"/>
              </a:ext>
            </a:extLst>
          </p:cNvPr>
          <p:cNvSpPr/>
          <p:nvPr/>
        </p:nvSpPr>
        <p:spPr>
          <a:xfrm>
            <a:off x="6128357" y="2173347"/>
            <a:ext cx="3588298" cy="156205"/>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 name="Persegi Panjang: Sudut Lengkung 28">
            <a:extLst>
              <a:ext uri="{FF2B5EF4-FFF2-40B4-BE49-F238E27FC236}">
                <a16:creationId xmlns:a16="http://schemas.microsoft.com/office/drawing/2014/main" id="{3786852F-0CFE-83F7-0EF7-1EF4CA4E60E0}"/>
              </a:ext>
            </a:extLst>
          </p:cNvPr>
          <p:cNvSpPr/>
          <p:nvPr/>
        </p:nvSpPr>
        <p:spPr>
          <a:xfrm>
            <a:off x="5533991" y="1695956"/>
            <a:ext cx="4182663" cy="149511"/>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 name="Persegi Panjang: Sudut Lengkung 29">
            <a:extLst>
              <a:ext uri="{FF2B5EF4-FFF2-40B4-BE49-F238E27FC236}">
                <a16:creationId xmlns:a16="http://schemas.microsoft.com/office/drawing/2014/main" id="{C4713BF8-1352-81BE-AD35-4C4690E645CD}"/>
              </a:ext>
            </a:extLst>
          </p:cNvPr>
          <p:cNvSpPr/>
          <p:nvPr/>
        </p:nvSpPr>
        <p:spPr>
          <a:xfrm>
            <a:off x="5569650" y="1266864"/>
            <a:ext cx="1899627" cy="149511"/>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2" name="Persegi Panjang: Sudut Lengkung 31">
            <a:extLst>
              <a:ext uri="{FF2B5EF4-FFF2-40B4-BE49-F238E27FC236}">
                <a16:creationId xmlns:a16="http://schemas.microsoft.com/office/drawing/2014/main" id="{7AA115DA-E72E-37E4-E527-7EE96BF479F7}"/>
              </a:ext>
            </a:extLst>
          </p:cNvPr>
          <p:cNvSpPr/>
          <p:nvPr/>
        </p:nvSpPr>
        <p:spPr>
          <a:xfrm>
            <a:off x="7568697" y="1259824"/>
            <a:ext cx="974939" cy="149512"/>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Persegi Panjang: Sudut Lengkung 32">
            <a:extLst>
              <a:ext uri="{FF2B5EF4-FFF2-40B4-BE49-F238E27FC236}">
                <a16:creationId xmlns:a16="http://schemas.microsoft.com/office/drawing/2014/main" id="{E0AB2D51-9106-8738-6C36-4C9F24D4BA90}"/>
              </a:ext>
            </a:extLst>
          </p:cNvPr>
          <p:cNvSpPr/>
          <p:nvPr/>
        </p:nvSpPr>
        <p:spPr>
          <a:xfrm>
            <a:off x="8741715" y="1255655"/>
            <a:ext cx="974939" cy="149512"/>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Persegi Panjang: Sudut Lengkung 33">
            <a:extLst>
              <a:ext uri="{FF2B5EF4-FFF2-40B4-BE49-F238E27FC236}">
                <a16:creationId xmlns:a16="http://schemas.microsoft.com/office/drawing/2014/main" id="{484745B9-F3A8-7681-43D6-BDA288604AE1}"/>
              </a:ext>
            </a:extLst>
          </p:cNvPr>
          <p:cNvSpPr/>
          <p:nvPr/>
        </p:nvSpPr>
        <p:spPr>
          <a:xfrm>
            <a:off x="5823525" y="2189830"/>
            <a:ext cx="188304" cy="159743"/>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 name="Persegi Panjang: Sudut Lengkung 34">
            <a:extLst>
              <a:ext uri="{FF2B5EF4-FFF2-40B4-BE49-F238E27FC236}">
                <a16:creationId xmlns:a16="http://schemas.microsoft.com/office/drawing/2014/main" id="{B827CFE4-ED4C-7663-9318-6FE19C3B7C3F}"/>
              </a:ext>
            </a:extLst>
          </p:cNvPr>
          <p:cNvSpPr/>
          <p:nvPr/>
        </p:nvSpPr>
        <p:spPr>
          <a:xfrm>
            <a:off x="5532722" y="2167841"/>
            <a:ext cx="188304" cy="159743"/>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Persegi Panjang: Sudut Lengkung 35">
            <a:extLst>
              <a:ext uri="{FF2B5EF4-FFF2-40B4-BE49-F238E27FC236}">
                <a16:creationId xmlns:a16="http://schemas.microsoft.com/office/drawing/2014/main" id="{5CA7F6BD-C297-25AA-288F-1B6CF8105B6B}"/>
              </a:ext>
            </a:extLst>
          </p:cNvPr>
          <p:cNvSpPr/>
          <p:nvPr/>
        </p:nvSpPr>
        <p:spPr>
          <a:xfrm>
            <a:off x="6914876" y="4247013"/>
            <a:ext cx="1514184" cy="159523"/>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Persegi Panjang: Sudut Lengkung 36">
            <a:extLst>
              <a:ext uri="{FF2B5EF4-FFF2-40B4-BE49-F238E27FC236}">
                <a16:creationId xmlns:a16="http://schemas.microsoft.com/office/drawing/2014/main" id="{56BE5EFB-3171-F06B-5619-87B41A79D59B}"/>
              </a:ext>
            </a:extLst>
          </p:cNvPr>
          <p:cNvSpPr/>
          <p:nvPr/>
        </p:nvSpPr>
        <p:spPr>
          <a:xfrm>
            <a:off x="6824686" y="4593136"/>
            <a:ext cx="1514184" cy="159523"/>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Persegi Panjang: Sudut Lengkung 37">
            <a:extLst>
              <a:ext uri="{FF2B5EF4-FFF2-40B4-BE49-F238E27FC236}">
                <a16:creationId xmlns:a16="http://schemas.microsoft.com/office/drawing/2014/main" id="{2B36CABE-82F5-D3BE-D22B-6084A7C76CDD}"/>
              </a:ext>
            </a:extLst>
          </p:cNvPr>
          <p:cNvSpPr/>
          <p:nvPr/>
        </p:nvSpPr>
        <p:spPr>
          <a:xfrm>
            <a:off x="8607295" y="4589161"/>
            <a:ext cx="1092174" cy="159523"/>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Persegi Panjang: Sudut Lengkung 39">
            <a:extLst>
              <a:ext uri="{FF2B5EF4-FFF2-40B4-BE49-F238E27FC236}">
                <a16:creationId xmlns:a16="http://schemas.microsoft.com/office/drawing/2014/main" id="{A2CD4BBA-0034-FF04-5F29-336A72C2223A}"/>
              </a:ext>
            </a:extLst>
          </p:cNvPr>
          <p:cNvSpPr/>
          <p:nvPr/>
        </p:nvSpPr>
        <p:spPr>
          <a:xfrm>
            <a:off x="10069410" y="1940265"/>
            <a:ext cx="1345584" cy="479155"/>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ersegi Panjang: Sudut Lengkung 3">
            <a:extLst>
              <a:ext uri="{FF2B5EF4-FFF2-40B4-BE49-F238E27FC236}">
                <a16:creationId xmlns:a16="http://schemas.microsoft.com/office/drawing/2014/main" id="{4A0476D7-6556-BE69-7076-ED144AAA0492}"/>
              </a:ext>
            </a:extLst>
          </p:cNvPr>
          <p:cNvSpPr/>
          <p:nvPr/>
        </p:nvSpPr>
        <p:spPr>
          <a:xfrm>
            <a:off x="10056631" y="3171928"/>
            <a:ext cx="1345584" cy="479155"/>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PETUNJUK</a:t>
            </a:r>
          </a:p>
        </p:txBody>
      </p:sp>
      <p:sp>
        <p:nvSpPr>
          <p:cNvPr id="41" name="Persegi Panjang: Sudut Lengkung 40">
            <a:extLst>
              <a:ext uri="{FF2B5EF4-FFF2-40B4-BE49-F238E27FC236}">
                <a16:creationId xmlns:a16="http://schemas.microsoft.com/office/drawing/2014/main" id="{3469BCC1-1132-32A0-925C-B67C6AFBBB59}"/>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2" name="Oval 41">
            <a:extLst>
              <a:ext uri="{FF2B5EF4-FFF2-40B4-BE49-F238E27FC236}">
                <a16:creationId xmlns:a16="http://schemas.microsoft.com/office/drawing/2014/main" id="{D7855277-D67C-BAD1-D99B-72629A3C3B6D}"/>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3" name="Oval 42">
            <a:extLst>
              <a:ext uri="{FF2B5EF4-FFF2-40B4-BE49-F238E27FC236}">
                <a16:creationId xmlns:a16="http://schemas.microsoft.com/office/drawing/2014/main" id="{662843E7-DEAE-E9BD-749E-3C7571EAD8B1}"/>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44" name="Gambar 43">
            <a:hlinkClick r:id="rId8" action="ppaction://hlinksldjump"/>
            <a:extLst>
              <a:ext uri="{FF2B5EF4-FFF2-40B4-BE49-F238E27FC236}">
                <a16:creationId xmlns:a16="http://schemas.microsoft.com/office/drawing/2014/main" id="{8F4456F6-BFC1-901D-335D-E14FA4DF8A4A}"/>
              </a:ext>
            </a:extLst>
          </p:cNvPr>
          <p:cNvPicPr>
            <a:picLocks noChangeAspect="1"/>
          </p:cNvPicPr>
          <p:nvPr/>
        </p:nvPicPr>
        <p:blipFill rotWithShape="1">
          <a:blip r:embed="rId9">
            <a:duotone>
              <a:schemeClr val="accent3">
                <a:shade val="45000"/>
                <a:satMod val="135000"/>
              </a:schemeClr>
              <a:prstClr val="white"/>
            </a:duotone>
            <a:extLst>
              <a:ext uri="{BEBA8EAE-BF5A-486C-A8C5-ECC9F3942E4B}">
                <a14:imgProps xmlns:a14="http://schemas.microsoft.com/office/drawing/2010/main">
                  <a14:imgLayer r:embed="rId10">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45" name="Gambar 44">
            <a:extLst>
              <a:ext uri="{FF2B5EF4-FFF2-40B4-BE49-F238E27FC236}">
                <a16:creationId xmlns:a16="http://schemas.microsoft.com/office/drawing/2014/main" id="{37974076-E317-D502-7F7F-3D8D3D20E41F}"/>
              </a:ext>
            </a:extLst>
          </p:cNvPr>
          <p:cNvPicPr>
            <a:picLocks noChangeAspect="1"/>
          </p:cNvPicPr>
          <p:nvPr/>
        </p:nvPicPr>
        <p:blipFill rotWithShape="1">
          <a:blip r:embed="rId11">
            <a:duotone>
              <a:schemeClr val="accent3">
                <a:shade val="45000"/>
                <a:satMod val="135000"/>
              </a:schemeClr>
              <a:prstClr val="white"/>
            </a:duotone>
            <a:extLst>
              <a:ext uri="{BEBA8EAE-BF5A-486C-A8C5-ECC9F3942E4B}">
                <a14:imgProps xmlns:a14="http://schemas.microsoft.com/office/drawing/2010/main">
                  <a14:imgLayer r:embed="rId12">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46" name="Gambar 45">
            <a:hlinkClick r:id="rId13" action="ppaction://hlinksldjump"/>
            <a:extLst>
              <a:ext uri="{FF2B5EF4-FFF2-40B4-BE49-F238E27FC236}">
                <a16:creationId xmlns:a16="http://schemas.microsoft.com/office/drawing/2014/main" id="{4CBB66B9-C4D3-757C-9BF2-678B597398C0}"/>
              </a:ext>
            </a:extLst>
          </p:cNvPr>
          <p:cNvPicPr>
            <a:picLocks noChangeAspect="1"/>
          </p:cNvPicPr>
          <p:nvPr/>
        </p:nvPicPr>
        <p:blipFill rotWithShape="1">
          <a:blip r:embed="rId14">
            <a:duotone>
              <a:prstClr val="black"/>
              <a:schemeClr val="bg2">
                <a:lumMod val="75000"/>
                <a:tint val="45000"/>
                <a:satMod val="400000"/>
              </a:schemeClr>
            </a:duotone>
            <a:extLst>
              <a:ext uri="{BEBA8EAE-BF5A-486C-A8C5-ECC9F3942E4B}">
                <a14:imgProps xmlns:a14="http://schemas.microsoft.com/office/drawing/2010/main">
                  <a14:imgLayer r:embed="rId15">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47" name="Gambar 46">
            <a:hlinkClick r:id="rId16" action="ppaction://hlinksldjump"/>
            <a:extLst>
              <a:ext uri="{FF2B5EF4-FFF2-40B4-BE49-F238E27FC236}">
                <a16:creationId xmlns:a16="http://schemas.microsoft.com/office/drawing/2014/main" id="{B89BC20C-27C4-AC6B-E245-86B2463C3231}"/>
              </a:ext>
            </a:extLst>
          </p:cNvPr>
          <p:cNvPicPr>
            <a:picLocks noChangeAspect="1"/>
          </p:cNvPicPr>
          <p:nvPr/>
        </p:nvPicPr>
        <p:blipFill rotWithShape="1">
          <a:blip r:embed="rId17">
            <a:duotone>
              <a:schemeClr val="accent3">
                <a:shade val="45000"/>
                <a:satMod val="135000"/>
              </a:schemeClr>
              <a:prstClr val="white"/>
            </a:duotone>
            <a:extLst>
              <a:ext uri="{BEBA8EAE-BF5A-486C-A8C5-ECC9F3942E4B}">
                <a14:imgProps xmlns:a14="http://schemas.microsoft.com/office/drawing/2010/main">
                  <a14:imgLayer r:embed="rId18">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48" name="Gambar 47">
            <a:hlinkClick r:id="rId19" action="ppaction://hlinksldjump"/>
            <a:extLst>
              <a:ext uri="{FF2B5EF4-FFF2-40B4-BE49-F238E27FC236}">
                <a16:creationId xmlns:a16="http://schemas.microsoft.com/office/drawing/2014/main" id="{29DB5E8E-D035-333C-1C31-58F43AD0CDC1}"/>
              </a:ext>
            </a:extLst>
          </p:cNvPr>
          <p:cNvPicPr>
            <a:picLocks noChangeAspect="1"/>
          </p:cNvPicPr>
          <p:nvPr/>
        </p:nvPicPr>
        <p:blipFill rotWithShape="1">
          <a:blip r:embed="rId20">
            <a:duotone>
              <a:prstClr val="black"/>
              <a:schemeClr val="bg2">
                <a:lumMod val="75000"/>
                <a:tint val="45000"/>
                <a:satMod val="400000"/>
              </a:schemeClr>
            </a:duotone>
            <a:extLst>
              <a:ext uri="{BEBA8EAE-BF5A-486C-A8C5-ECC9F3942E4B}">
                <a14:imgProps xmlns:a14="http://schemas.microsoft.com/office/drawing/2010/main">
                  <a14:imgLayer r:embed="rId21">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49" name="Kotak Teks 48">
            <a:extLst>
              <a:ext uri="{FF2B5EF4-FFF2-40B4-BE49-F238E27FC236}">
                <a16:creationId xmlns:a16="http://schemas.microsoft.com/office/drawing/2014/main" id="{3F74B0BF-8267-A5CE-2BA5-72C0966B2175}"/>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50" name="Kotak Teks 49">
            <a:extLst>
              <a:ext uri="{FF2B5EF4-FFF2-40B4-BE49-F238E27FC236}">
                <a16:creationId xmlns:a16="http://schemas.microsoft.com/office/drawing/2014/main" id="{33BFAF4D-2959-0609-E926-57834FC4CEDD}"/>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51" name="Kotak Teks 50">
            <a:extLst>
              <a:ext uri="{FF2B5EF4-FFF2-40B4-BE49-F238E27FC236}">
                <a16:creationId xmlns:a16="http://schemas.microsoft.com/office/drawing/2014/main" id="{A353064E-FF30-8582-6435-2CF257FC6252}"/>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52" name="Kotak Teks 51">
            <a:extLst>
              <a:ext uri="{FF2B5EF4-FFF2-40B4-BE49-F238E27FC236}">
                <a16:creationId xmlns:a16="http://schemas.microsoft.com/office/drawing/2014/main" id="{8F187881-D88A-2190-CA87-C219149AFCBF}"/>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Tree>
    <p:custDataLst>
      <p:tags r:id="rId1"/>
    </p:custDataLst>
    <p:extLst>
      <p:ext uri="{BB962C8B-B14F-4D97-AF65-F5344CB8AC3E}">
        <p14:creationId xmlns:p14="http://schemas.microsoft.com/office/powerpoint/2010/main" val="377108788"/>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430981" y="-14245535"/>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6309E9D2-A809-01F7-637E-ACD0956487BA}"/>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Setengah Bingkai 34">
            <a:hlinkClick r:id="rId16" action="ppaction://hlinksldjump"/>
            <a:extLst>
              <a:ext uri="{FF2B5EF4-FFF2-40B4-BE49-F238E27FC236}">
                <a16:creationId xmlns:a16="http://schemas.microsoft.com/office/drawing/2014/main" id="{DB911E37-6854-4A44-3A1B-99DA71FFC41C}"/>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61" name="Persegi Panjang: Sudut Lengkung 60">
            <a:extLst>
              <a:ext uri="{FF2B5EF4-FFF2-40B4-BE49-F238E27FC236}">
                <a16:creationId xmlns:a16="http://schemas.microsoft.com/office/drawing/2014/main" id="{27007404-7246-FF83-D020-B15315F49092}"/>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3" name="Oval 62">
            <a:extLst>
              <a:ext uri="{FF2B5EF4-FFF2-40B4-BE49-F238E27FC236}">
                <a16:creationId xmlns:a16="http://schemas.microsoft.com/office/drawing/2014/main" id="{5828AB96-81C7-1BD8-F4B0-B8DFDE3A0173}"/>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5" name="Oval 64">
            <a:extLst>
              <a:ext uri="{FF2B5EF4-FFF2-40B4-BE49-F238E27FC236}">
                <a16:creationId xmlns:a16="http://schemas.microsoft.com/office/drawing/2014/main" id="{F2AE14B8-E4BD-5357-EFB1-A9331C2E0620}"/>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71" name="Gambar 70">
            <a:hlinkClick r:id="rId17" action="ppaction://hlinksldjump"/>
            <a:extLst>
              <a:ext uri="{FF2B5EF4-FFF2-40B4-BE49-F238E27FC236}">
                <a16:creationId xmlns:a16="http://schemas.microsoft.com/office/drawing/2014/main" id="{7EB00699-49DE-0699-8FDB-95823B341A49}"/>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74" name="Gambar 73">
            <a:extLst>
              <a:ext uri="{FF2B5EF4-FFF2-40B4-BE49-F238E27FC236}">
                <a16:creationId xmlns:a16="http://schemas.microsoft.com/office/drawing/2014/main" id="{5DF1E9BA-B73F-9B75-3708-0A5078552340}"/>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8" name="Gambar 77">
            <a:hlinkClick r:id="rId22" action="ppaction://hlinksldjump"/>
            <a:extLst>
              <a:ext uri="{FF2B5EF4-FFF2-40B4-BE49-F238E27FC236}">
                <a16:creationId xmlns:a16="http://schemas.microsoft.com/office/drawing/2014/main" id="{CA41B279-8B58-9E86-C9BF-35AFEFDF9823}"/>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80" name="Gambar 79">
            <a:hlinkClick r:id="rId25" action="ppaction://hlinksldjump"/>
            <a:extLst>
              <a:ext uri="{FF2B5EF4-FFF2-40B4-BE49-F238E27FC236}">
                <a16:creationId xmlns:a16="http://schemas.microsoft.com/office/drawing/2014/main" id="{718AAC5E-F3E3-6B96-9A8F-C5A2473A960C}"/>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82" name="Gambar 81">
            <a:hlinkClick r:id="rId28" action="ppaction://hlinksldjump"/>
            <a:extLst>
              <a:ext uri="{FF2B5EF4-FFF2-40B4-BE49-F238E27FC236}">
                <a16:creationId xmlns:a16="http://schemas.microsoft.com/office/drawing/2014/main" id="{7C26C3E2-2A26-41D3-E033-FB9A73218F61}"/>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4" name="Kotak Teks 83">
            <a:extLst>
              <a:ext uri="{FF2B5EF4-FFF2-40B4-BE49-F238E27FC236}">
                <a16:creationId xmlns:a16="http://schemas.microsoft.com/office/drawing/2014/main" id="{49C20F63-2525-37A0-4295-493A225690E0}"/>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6" name="Kotak Teks 85">
            <a:extLst>
              <a:ext uri="{FF2B5EF4-FFF2-40B4-BE49-F238E27FC236}">
                <a16:creationId xmlns:a16="http://schemas.microsoft.com/office/drawing/2014/main" id="{B0E7AC02-1D1F-596D-55CA-AFF5CFED7E21}"/>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7" name="Kotak Teks 86">
            <a:extLst>
              <a:ext uri="{FF2B5EF4-FFF2-40B4-BE49-F238E27FC236}">
                <a16:creationId xmlns:a16="http://schemas.microsoft.com/office/drawing/2014/main" id="{ACE91DE6-C5AE-661F-3E0B-FEF91CE1E4FF}"/>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8" name="Kotak Teks 87">
            <a:extLst>
              <a:ext uri="{FF2B5EF4-FFF2-40B4-BE49-F238E27FC236}">
                <a16:creationId xmlns:a16="http://schemas.microsoft.com/office/drawing/2014/main" id="{7A4F7D33-CB4A-C295-5DA6-8ADF58EBBC9C}"/>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9" name="Persegi Panjang: Sudut Lengkung 88">
            <a:hlinkClick r:id="rId31" action="ppaction://hlinksldjump"/>
            <a:extLst>
              <a:ext uri="{FF2B5EF4-FFF2-40B4-BE49-F238E27FC236}">
                <a16:creationId xmlns:a16="http://schemas.microsoft.com/office/drawing/2014/main" id="{7487D714-A117-D405-B7C8-ABC91474B49E}"/>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90" name="Persegi Panjang: Sudut Lengkung 89">
            <a:hlinkClick r:id="rId32" action="ppaction://hlinksldjump"/>
            <a:extLst>
              <a:ext uri="{FF2B5EF4-FFF2-40B4-BE49-F238E27FC236}">
                <a16:creationId xmlns:a16="http://schemas.microsoft.com/office/drawing/2014/main" id="{6E64391B-359A-AAD8-5CF5-94C45461F934}"/>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91" name="Persegi Panjang: Sudut Lengkung 90">
            <a:hlinkClick r:id="rId33" action="ppaction://hlinksldjump"/>
            <a:extLst>
              <a:ext uri="{FF2B5EF4-FFF2-40B4-BE49-F238E27FC236}">
                <a16:creationId xmlns:a16="http://schemas.microsoft.com/office/drawing/2014/main" id="{051F662C-2B1B-D87D-0058-C2CC1AE30079}"/>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3296055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392169" y="-18747196"/>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72C72FE2-B1C5-1077-8777-212464657FA3}"/>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Setengah Bingkai 34">
            <a:hlinkClick r:id="rId16" action="ppaction://hlinksldjump"/>
            <a:extLst>
              <a:ext uri="{FF2B5EF4-FFF2-40B4-BE49-F238E27FC236}">
                <a16:creationId xmlns:a16="http://schemas.microsoft.com/office/drawing/2014/main" id="{EE1ED83D-E511-AC4B-E793-A1A5E0929897}"/>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61" name="Persegi Panjang: Sudut Lengkung 60">
            <a:extLst>
              <a:ext uri="{FF2B5EF4-FFF2-40B4-BE49-F238E27FC236}">
                <a16:creationId xmlns:a16="http://schemas.microsoft.com/office/drawing/2014/main" id="{7FE21FAB-368D-95FF-C054-39B43B3F3091}"/>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3" name="Oval 62">
            <a:extLst>
              <a:ext uri="{FF2B5EF4-FFF2-40B4-BE49-F238E27FC236}">
                <a16:creationId xmlns:a16="http://schemas.microsoft.com/office/drawing/2014/main" id="{C0982B0B-057B-E035-6BF8-1756E5FC0304}"/>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5" name="Oval 64">
            <a:extLst>
              <a:ext uri="{FF2B5EF4-FFF2-40B4-BE49-F238E27FC236}">
                <a16:creationId xmlns:a16="http://schemas.microsoft.com/office/drawing/2014/main" id="{722FE5C8-CC5B-E1D5-1B2F-A1FC12315666}"/>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71" name="Gambar 70">
            <a:hlinkClick r:id="rId17" action="ppaction://hlinksldjump"/>
            <a:extLst>
              <a:ext uri="{FF2B5EF4-FFF2-40B4-BE49-F238E27FC236}">
                <a16:creationId xmlns:a16="http://schemas.microsoft.com/office/drawing/2014/main" id="{A89B674E-983B-AC89-3793-9A602B3ADD92}"/>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74" name="Gambar 73">
            <a:extLst>
              <a:ext uri="{FF2B5EF4-FFF2-40B4-BE49-F238E27FC236}">
                <a16:creationId xmlns:a16="http://schemas.microsoft.com/office/drawing/2014/main" id="{E8E30B35-F8E5-23CB-A168-E84723544388}"/>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8" name="Gambar 77">
            <a:hlinkClick r:id="rId22" action="ppaction://hlinksldjump"/>
            <a:extLst>
              <a:ext uri="{FF2B5EF4-FFF2-40B4-BE49-F238E27FC236}">
                <a16:creationId xmlns:a16="http://schemas.microsoft.com/office/drawing/2014/main" id="{EFD52A94-F549-B4E1-3B9F-8921562DFEA5}"/>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80" name="Gambar 79">
            <a:hlinkClick r:id="rId25" action="ppaction://hlinksldjump"/>
            <a:extLst>
              <a:ext uri="{FF2B5EF4-FFF2-40B4-BE49-F238E27FC236}">
                <a16:creationId xmlns:a16="http://schemas.microsoft.com/office/drawing/2014/main" id="{5110777F-1C50-3B73-F4BD-D711409DA363}"/>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82" name="Gambar 81">
            <a:hlinkClick r:id="rId28" action="ppaction://hlinksldjump"/>
            <a:extLst>
              <a:ext uri="{FF2B5EF4-FFF2-40B4-BE49-F238E27FC236}">
                <a16:creationId xmlns:a16="http://schemas.microsoft.com/office/drawing/2014/main" id="{1CD1B1E3-4376-8440-0D28-99FD6592E5F7}"/>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4" name="Kotak Teks 83">
            <a:extLst>
              <a:ext uri="{FF2B5EF4-FFF2-40B4-BE49-F238E27FC236}">
                <a16:creationId xmlns:a16="http://schemas.microsoft.com/office/drawing/2014/main" id="{A798DB70-BFE2-979F-E0E9-C37524A81218}"/>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6" name="Kotak Teks 85">
            <a:extLst>
              <a:ext uri="{FF2B5EF4-FFF2-40B4-BE49-F238E27FC236}">
                <a16:creationId xmlns:a16="http://schemas.microsoft.com/office/drawing/2014/main" id="{4AEAA542-D86C-2F87-1E97-E8861D0D3799}"/>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7" name="Kotak Teks 86">
            <a:extLst>
              <a:ext uri="{FF2B5EF4-FFF2-40B4-BE49-F238E27FC236}">
                <a16:creationId xmlns:a16="http://schemas.microsoft.com/office/drawing/2014/main" id="{46839352-6E86-1645-90DD-2EC6E9AAB6B6}"/>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8" name="Kotak Teks 87">
            <a:extLst>
              <a:ext uri="{FF2B5EF4-FFF2-40B4-BE49-F238E27FC236}">
                <a16:creationId xmlns:a16="http://schemas.microsoft.com/office/drawing/2014/main" id="{B30E1FC7-F469-F431-8023-4534CA95E1D2}"/>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9" name="Persegi Panjang: Sudut Lengkung 88">
            <a:hlinkClick r:id="rId31" action="ppaction://hlinksldjump"/>
            <a:extLst>
              <a:ext uri="{FF2B5EF4-FFF2-40B4-BE49-F238E27FC236}">
                <a16:creationId xmlns:a16="http://schemas.microsoft.com/office/drawing/2014/main" id="{B4E76BE8-B386-F5E9-04BB-83B0DAB777D8}"/>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90" name="Persegi Panjang: Sudut Lengkung 89">
            <a:hlinkClick r:id="rId32" action="ppaction://hlinksldjump"/>
            <a:extLst>
              <a:ext uri="{FF2B5EF4-FFF2-40B4-BE49-F238E27FC236}">
                <a16:creationId xmlns:a16="http://schemas.microsoft.com/office/drawing/2014/main" id="{ABD6E07F-C820-5ACA-F350-BA1BC65841D4}"/>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91" name="Persegi Panjang: Sudut Lengkung 90">
            <a:hlinkClick r:id="rId33" action="ppaction://hlinksldjump"/>
            <a:extLst>
              <a:ext uri="{FF2B5EF4-FFF2-40B4-BE49-F238E27FC236}">
                <a16:creationId xmlns:a16="http://schemas.microsoft.com/office/drawing/2014/main" id="{5A5A444A-B869-557A-E809-440EBE610DC7}"/>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020715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347517" y="-23272304"/>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5DF5C1B6-8921-1148-AB0B-16AD9EC7DF16}"/>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Setengah Bingkai 34">
            <a:hlinkClick r:id="rId16" action="ppaction://hlinksldjump"/>
            <a:extLst>
              <a:ext uri="{FF2B5EF4-FFF2-40B4-BE49-F238E27FC236}">
                <a16:creationId xmlns:a16="http://schemas.microsoft.com/office/drawing/2014/main" id="{8E89BA42-E655-CEA0-DCF8-6DCA59B2117C}"/>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56" name="Persegi Panjang: Sudut Lengkung 55">
            <a:extLst>
              <a:ext uri="{FF2B5EF4-FFF2-40B4-BE49-F238E27FC236}">
                <a16:creationId xmlns:a16="http://schemas.microsoft.com/office/drawing/2014/main" id="{3802D883-DDE0-02AB-F42F-1E89DA897655}"/>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7" name="Oval 56">
            <a:extLst>
              <a:ext uri="{FF2B5EF4-FFF2-40B4-BE49-F238E27FC236}">
                <a16:creationId xmlns:a16="http://schemas.microsoft.com/office/drawing/2014/main" id="{646B0A04-ABF6-4B87-0B19-71D436DDE66A}"/>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1" name="Oval 60">
            <a:extLst>
              <a:ext uri="{FF2B5EF4-FFF2-40B4-BE49-F238E27FC236}">
                <a16:creationId xmlns:a16="http://schemas.microsoft.com/office/drawing/2014/main" id="{DF52A9A6-C057-04A5-ED7C-2147FBB550F4}"/>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3" name="Gambar 62">
            <a:hlinkClick r:id="rId17" action="ppaction://hlinksldjump"/>
            <a:extLst>
              <a:ext uri="{FF2B5EF4-FFF2-40B4-BE49-F238E27FC236}">
                <a16:creationId xmlns:a16="http://schemas.microsoft.com/office/drawing/2014/main" id="{B76DFCEC-F9BD-2DF3-6F17-3595D49ECAB0}"/>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5" name="Gambar 64">
            <a:extLst>
              <a:ext uri="{FF2B5EF4-FFF2-40B4-BE49-F238E27FC236}">
                <a16:creationId xmlns:a16="http://schemas.microsoft.com/office/drawing/2014/main" id="{82C48455-54BF-FE59-8D4A-B1189664BE9D}"/>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1" name="Gambar 70">
            <a:hlinkClick r:id="rId22" action="ppaction://hlinksldjump"/>
            <a:extLst>
              <a:ext uri="{FF2B5EF4-FFF2-40B4-BE49-F238E27FC236}">
                <a16:creationId xmlns:a16="http://schemas.microsoft.com/office/drawing/2014/main" id="{DEAC8462-99BA-E3C2-F193-0782070A53DD}"/>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4" name="Gambar 73">
            <a:hlinkClick r:id="rId25" action="ppaction://hlinksldjump"/>
            <a:extLst>
              <a:ext uri="{FF2B5EF4-FFF2-40B4-BE49-F238E27FC236}">
                <a16:creationId xmlns:a16="http://schemas.microsoft.com/office/drawing/2014/main" id="{ECF99AF4-8C32-6B97-76A1-1A14840D9D21}"/>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8" name="Gambar 77">
            <a:hlinkClick r:id="rId28" action="ppaction://hlinksldjump"/>
            <a:extLst>
              <a:ext uri="{FF2B5EF4-FFF2-40B4-BE49-F238E27FC236}">
                <a16:creationId xmlns:a16="http://schemas.microsoft.com/office/drawing/2014/main" id="{D27D1AA5-C4BD-45CD-AE28-ADD6CAEA0698}"/>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0" name="Kotak Teks 79">
            <a:extLst>
              <a:ext uri="{FF2B5EF4-FFF2-40B4-BE49-F238E27FC236}">
                <a16:creationId xmlns:a16="http://schemas.microsoft.com/office/drawing/2014/main" id="{408CC400-9E4B-945F-17C6-2CE57DCF6574}"/>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2" name="Kotak Teks 81">
            <a:extLst>
              <a:ext uri="{FF2B5EF4-FFF2-40B4-BE49-F238E27FC236}">
                <a16:creationId xmlns:a16="http://schemas.microsoft.com/office/drawing/2014/main" id="{1BACA125-2FEF-7599-8688-23916A510932}"/>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4" name="Kotak Teks 83">
            <a:extLst>
              <a:ext uri="{FF2B5EF4-FFF2-40B4-BE49-F238E27FC236}">
                <a16:creationId xmlns:a16="http://schemas.microsoft.com/office/drawing/2014/main" id="{333D4151-D3F6-1ECF-F99E-FB27F02171A7}"/>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6" name="Kotak Teks 85">
            <a:extLst>
              <a:ext uri="{FF2B5EF4-FFF2-40B4-BE49-F238E27FC236}">
                <a16:creationId xmlns:a16="http://schemas.microsoft.com/office/drawing/2014/main" id="{D4AF4D6B-D2D2-EB98-E8B6-AD9F0D068A2C}"/>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7" name="Persegi Panjang: Sudut Lengkung 86">
            <a:hlinkClick r:id="rId31" action="ppaction://hlinksldjump"/>
            <a:extLst>
              <a:ext uri="{FF2B5EF4-FFF2-40B4-BE49-F238E27FC236}">
                <a16:creationId xmlns:a16="http://schemas.microsoft.com/office/drawing/2014/main" id="{FDE0C644-F2C6-69B8-672E-8A08BC844CEB}"/>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8" name="Persegi Panjang: Sudut Lengkung 87">
            <a:hlinkClick r:id="rId32" action="ppaction://hlinksldjump"/>
            <a:extLst>
              <a:ext uri="{FF2B5EF4-FFF2-40B4-BE49-F238E27FC236}">
                <a16:creationId xmlns:a16="http://schemas.microsoft.com/office/drawing/2014/main" id="{90419857-20AE-A0C2-F375-0BE8B8D9CBE8}"/>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9" name="Persegi Panjang: Sudut Lengkung 88">
            <a:hlinkClick r:id="rId33" action="ppaction://hlinksldjump"/>
            <a:extLst>
              <a:ext uri="{FF2B5EF4-FFF2-40B4-BE49-F238E27FC236}">
                <a16:creationId xmlns:a16="http://schemas.microsoft.com/office/drawing/2014/main" id="{11355962-B75E-C458-E94E-EA66CE5DC1C7}"/>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6179480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347517" y="-27905264"/>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5DF5C1B6-8921-1148-AB0B-16AD9EC7DF16}"/>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Setengah Bingkai 34">
            <a:hlinkClick r:id="rId16" action="ppaction://hlinksldjump"/>
            <a:extLst>
              <a:ext uri="{FF2B5EF4-FFF2-40B4-BE49-F238E27FC236}">
                <a16:creationId xmlns:a16="http://schemas.microsoft.com/office/drawing/2014/main" id="{8E89BA42-E655-CEA0-DCF8-6DCA59B2117C}"/>
              </a:ext>
            </a:extLst>
          </p:cNvPr>
          <p:cNvSpPr/>
          <p:nvPr/>
        </p:nvSpPr>
        <p:spPr>
          <a:xfrm rot="13447855">
            <a:off x="4528787" y="4743732"/>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56" name="Persegi Panjang: Sudut Lengkung 55">
            <a:extLst>
              <a:ext uri="{FF2B5EF4-FFF2-40B4-BE49-F238E27FC236}">
                <a16:creationId xmlns:a16="http://schemas.microsoft.com/office/drawing/2014/main" id="{8EFD7393-F0F2-6E5F-4FA9-773B3CB246E3}"/>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7" name="Oval 56">
            <a:extLst>
              <a:ext uri="{FF2B5EF4-FFF2-40B4-BE49-F238E27FC236}">
                <a16:creationId xmlns:a16="http://schemas.microsoft.com/office/drawing/2014/main" id="{A69A070C-67B4-28E2-58F4-EE7453E0F66D}"/>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1" name="Oval 60">
            <a:extLst>
              <a:ext uri="{FF2B5EF4-FFF2-40B4-BE49-F238E27FC236}">
                <a16:creationId xmlns:a16="http://schemas.microsoft.com/office/drawing/2014/main" id="{C8E17C2C-8AE9-073C-F7E0-A3505CCE4AE2}"/>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3" name="Gambar 62">
            <a:hlinkClick r:id="rId17" action="ppaction://hlinksldjump"/>
            <a:extLst>
              <a:ext uri="{FF2B5EF4-FFF2-40B4-BE49-F238E27FC236}">
                <a16:creationId xmlns:a16="http://schemas.microsoft.com/office/drawing/2014/main" id="{3B4666B4-BA1B-588D-FE83-914145816678}"/>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5" name="Gambar 64">
            <a:extLst>
              <a:ext uri="{FF2B5EF4-FFF2-40B4-BE49-F238E27FC236}">
                <a16:creationId xmlns:a16="http://schemas.microsoft.com/office/drawing/2014/main" id="{7889FA85-541B-21DE-5CF4-3BF744173369}"/>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1" name="Gambar 70">
            <a:hlinkClick r:id="rId22" action="ppaction://hlinksldjump"/>
            <a:extLst>
              <a:ext uri="{FF2B5EF4-FFF2-40B4-BE49-F238E27FC236}">
                <a16:creationId xmlns:a16="http://schemas.microsoft.com/office/drawing/2014/main" id="{44594830-69AB-5486-1B09-34CB5211F077}"/>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4" name="Gambar 73">
            <a:hlinkClick r:id="rId25" action="ppaction://hlinksldjump"/>
            <a:extLst>
              <a:ext uri="{FF2B5EF4-FFF2-40B4-BE49-F238E27FC236}">
                <a16:creationId xmlns:a16="http://schemas.microsoft.com/office/drawing/2014/main" id="{0D5CC715-45C4-F514-E13B-84B809B31D0B}"/>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8" name="Gambar 77">
            <a:hlinkClick r:id="rId28" action="ppaction://hlinksldjump"/>
            <a:extLst>
              <a:ext uri="{FF2B5EF4-FFF2-40B4-BE49-F238E27FC236}">
                <a16:creationId xmlns:a16="http://schemas.microsoft.com/office/drawing/2014/main" id="{53D87FA5-ADCF-7EF0-EF2D-715DD8243CE2}"/>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0" name="Kotak Teks 79">
            <a:extLst>
              <a:ext uri="{FF2B5EF4-FFF2-40B4-BE49-F238E27FC236}">
                <a16:creationId xmlns:a16="http://schemas.microsoft.com/office/drawing/2014/main" id="{626609B6-6C62-EE9C-2CBC-EA53BD8EB39F}"/>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2" name="Kotak Teks 81">
            <a:extLst>
              <a:ext uri="{FF2B5EF4-FFF2-40B4-BE49-F238E27FC236}">
                <a16:creationId xmlns:a16="http://schemas.microsoft.com/office/drawing/2014/main" id="{56F13929-3ECB-68D3-183E-289439DCA6FF}"/>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4" name="Kotak Teks 83">
            <a:extLst>
              <a:ext uri="{FF2B5EF4-FFF2-40B4-BE49-F238E27FC236}">
                <a16:creationId xmlns:a16="http://schemas.microsoft.com/office/drawing/2014/main" id="{F97ADF08-F119-07B1-AA85-8F13AABB12C2}"/>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6" name="Kotak Teks 85">
            <a:extLst>
              <a:ext uri="{FF2B5EF4-FFF2-40B4-BE49-F238E27FC236}">
                <a16:creationId xmlns:a16="http://schemas.microsoft.com/office/drawing/2014/main" id="{C5C03168-2FF8-50E8-AECF-7B99F3155C30}"/>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7" name="Persegi Panjang: Sudut Lengkung 86">
            <a:hlinkClick r:id="rId31" action="ppaction://hlinksldjump"/>
            <a:extLst>
              <a:ext uri="{FF2B5EF4-FFF2-40B4-BE49-F238E27FC236}">
                <a16:creationId xmlns:a16="http://schemas.microsoft.com/office/drawing/2014/main" id="{32C6274E-7436-7149-9975-80A762E03780}"/>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8" name="Persegi Panjang: Sudut Lengkung 87">
            <a:hlinkClick r:id="rId32" action="ppaction://hlinksldjump"/>
            <a:extLst>
              <a:ext uri="{FF2B5EF4-FFF2-40B4-BE49-F238E27FC236}">
                <a16:creationId xmlns:a16="http://schemas.microsoft.com/office/drawing/2014/main" id="{59B461C6-043C-CF45-EC3F-45BD14B01303}"/>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9" name="Persegi Panjang: Sudut Lengkung 88">
            <a:hlinkClick r:id="rId33" action="ppaction://hlinksldjump"/>
            <a:extLst>
              <a:ext uri="{FF2B5EF4-FFF2-40B4-BE49-F238E27FC236}">
                <a16:creationId xmlns:a16="http://schemas.microsoft.com/office/drawing/2014/main" id="{E8BB99BA-65E7-3AD1-00E5-12632A4AC95C}"/>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5615297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347517" y="-32507744"/>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5DF5C1B6-8921-1148-AB0B-16AD9EC7DF16}"/>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Setengah Bingkai 34">
            <a:hlinkClick r:id="rId16" action="ppaction://hlinksldjump"/>
            <a:extLst>
              <a:ext uri="{FF2B5EF4-FFF2-40B4-BE49-F238E27FC236}">
                <a16:creationId xmlns:a16="http://schemas.microsoft.com/office/drawing/2014/main" id="{8E89BA42-E655-CEA0-DCF8-6DCA59B2117C}"/>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56" name="Persegi Panjang: Sudut Lengkung 55">
            <a:extLst>
              <a:ext uri="{FF2B5EF4-FFF2-40B4-BE49-F238E27FC236}">
                <a16:creationId xmlns:a16="http://schemas.microsoft.com/office/drawing/2014/main" id="{C95F5071-9AF2-5B8C-51B4-941DFF19AA9E}"/>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7" name="Oval 56">
            <a:extLst>
              <a:ext uri="{FF2B5EF4-FFF2-40B4-BE49-F238E27FC236}">
                <a16:creationId xmlns:a16="http://schemas.microsoft.com/office/drawing/2014/main" id="{4185B92E-0183-BC7F-90A7-4EDA7C03F094}"/>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1" name="Oval 60">
            <a:extLst>
              <a:ext uri="{FF2B5EF4-FFF2-40B4-BE49-F238E27FC236}">
                <a16:creationId xmlns:a16="http://schemas.microsoft.com/office/drawing/2014/main" id="{5013E8E1-66D8-C5C1-BAE3-0A57687FF0A3}"/>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3" name="Gambar 62">
            <a:hlinkClick r:id="rId17" action="ppaction://hlinksldjump"/>
            <a:extLst>
              <a:ext uri="{FF2B5EF4-FFF2-40B4-BE49-F238E27FC236}">
                <a16:creationId xmlns:a16="http://schemas.microsoft.com/office/drawing/2014/main" id="{5F5BF219-C6C4-BFB9-21E3-E9AAEB6B32FC}"/>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5" name="Gambar 64">
            <a:extLst>
              <a:ext uri="{FF2B5EF4-FFF2-40B4-BE49-F238E27FC236}">
                <a16:creationId xmlns:a16="http://schemas.microsoft.com/office/drawing/2014/main" id="{5BF4F1B5-862D-349F-4D5D-63E0A812C263}"/>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1" name="Gambar 70">
            <a:hlinkClick r:id="rId22" action="ppaction://hlinksldjump"/>
            <a:extLst>
              <a:ext uri="{FF2B5EF4-FFF2-40B4-BE49-F238E27FC236}">
                <a16:creationId xmlns:a16="http://schemas.microsoft.com/office/drawing/2014/main" id="{695E4E29-B619-55BC-DB86-1D2AE2B3BD08}"/>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4" name="Gambar 73">
            <a:hlinkClick r:id="rId25" action="ppaction://hlinksldjump"/>
            <a:extLst>
              <a:ext uri="{FF2B5EF4-FFF2-40B4-BE49-F238E27FC236}">
                <a16:creationId xmlns:a16="http://schemas.microsoft.com/office/drawing/2014/main" id="{147E9AE3-80D5-8F78-107D-9ACCFFFA4D85}"/>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8" name="Gambar 77">
            <a:hlinkClick r:id="rId28" action="ppaction://hlinksldjump"/>
            <a:extLst>
              <a:ext uri="{FF2B5EF4-FFF2-40B4-BE49-F238E27FC236}">
                <a16:creationId xmlns:a16="http://schemas.microsoft.com/office/drawing/2014/main" id="{4D4AFA14-19A0-4FC3-21CE-52B66609564D}"/>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0" name="Kotak Teks 79">
            <a:extLst>
              <a:ext uri="{FF2B5EF4-FFF2-40B4-BE49-F238E27FC236}">
                <a16:creationId xmlns:a16="http://schemas.microsoft.com/office/drawing/2014/main" id="{B7145CE0-E973-3BF7-BEA6-7F0B7D3F3E9B}"/>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2" name="Kotak Teks 81">
            <a:extLst>
              <a:ext uri="{FF2B5EF4-FFF2-40B4-BE49-F238E27FC236}">
                <a16:creationId xmlns:a16="http://schemas.microsoft.com/office/drawing/2014/main" id="{AB7D2A17-46A7-0F96-5C7E-A5943CA2FE13}"/>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4" name="Kotak Teks 83">
            <a:extLst>
              <a:ext uri="{FF2B5EF4-FFF2-40B4-BE49-F238E27FC236}">
                <a16:creationId xmlns:a16="http://schemas.microsoft.com/office/drawing/2014/main" id="{17C4E7F5-A55A-064B-AE23-D287387D8755}"/>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6" name="Kotak Teks 85">
            <a:extLst>
              <a:ext uri="{FF2B5EF4-FFF2-40B4-BE49-F238E27FC236}">
                <a16:creationId xmlns:a16="http://schemas.microsoft.com/office/drawing/2014/main" id="{F9DCBB9C-8045-CD1E-0981-2CB08C1DACB3}"/>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7" name="Persegi Panjang: Sudut Lengkung 86">
            <a:hlinkClick r:id="rId31" action="ppaction://hlinksldjump"/>
            <a:extLst>
              <a:ext uri="{FF2B5EF4-FFF2-40B4-BE49-F238E27FC236}">
                <a16:creationId xmlns:a16="http://schemas.microsoft.com/office/drawing/2014/main" id="{84DBF409-670A-8219-CA3B-47BD8DEEFC5A}"/>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8" name="Persegi Panjang: Sudut Lengkung 87">
            <a:hlinkClick r:id="rId32" action="ppaction://hlinksldjump"/>
            <a:extLst>
              <a:ext uri="{FF2B5EF4-FFF2-40B4-BE49-F238E27FC236}">
                <a16:creationId xmlns:a16="http://schemas.microsoft.com/office/drawing/2014/main" id="{09A04A64-89BC-191C-3373-CF057989C2DF}"/>
              </a:ext>
            </a:extLst>
          </p:cNvPr>
          <p:cNvSpPr/>
          <p:nvPr/>
        </p:nvSpPr>
        <p:spPr>
          <a:xfrm>
            <a:off x="130573" y="1838564"/>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9" name="Persegi Panjang: Sudut Lengkung 88">
            <a:hlinkClick r:id="rId33" action="ppaction://hlinksldjump"/>
            <a:extLst>
              <a:ext uri="{FF2B5EF4-FFF2-40B4-BE49-F238E27FC236}">
                <a16:creationId xmlns:a16="http://schemas.microsoft.com/office/drawing/2014/main" id="{1A6D0E15-6FCE-EC63-8A06-F75EA064D5F5}"/>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12108409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347517" y="-37049264"/>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5DF5C1B6-8921-1148-AB0B-16AD9EC7DF16}"/>
              </a:ext>
            </a:extLst>
          </p:cNvPr>
          <p:cNvSpPr/>
          <p:nvPr/>
        </p:nvSpPr>
        <p:spPr>
          <a:xfrm rot="2614932">
            <a:off x="4519868" y="808555"/>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Setengah Bingkai 34">
            <a:hlinkClick r:id="rId16" action="ppaction://hlinksldjump"/>
            <a:extLst>
              <a:ext uri="{FF2B5EF4-FFF2-40B4-BE49-F238E27FC236}">
                <a16:creationId xmlns:a16="http://schemas.microsoft.com/office/drawing/2014/main" id="{8E89BA42-E655-CEA0-DCF8-6DCA59B2117C}"/>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56" name="Persegi Panjang: Sudut Lengkung 55">
            <a:extLst>
              <a:ext uri="{FF2B5EF4-FFF2-40B4-BE49-F238E27FC236}">
                <a16:creationId xmlns:a16="http://schemas.microsoft.com/office/drawing/2014/main" id="{A7921671-0EB4-2435-BDF2-19BCD86E3F28}"/>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7" name="Oval 56">
            <a:extLst>
              <a:ext uri="{FF2B5EF4-FFF2-40B4-BE49-F238E27FC236}">
                <a16:creationId xmlns:a16="http://schemas.microsoft.com/office/drawing/2014/main" id="{2A7DC8E9-F62E-74F4-D039-393E3ACBDF17}"/>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1" name="Oval 60">
            <a:extLst>
              <a:ext uri="{FF2B5EF4-FFF2-40B4-BE49-F238E27FC236}">
                <a16:creationId xmlns:a16="http://schemas.microsoft.com/office/drawing/2014/main" id="{687901F3-F6F3-37AE-63C2-20F0A0286D92}"/>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3" name="Gambar 62">
            <a:hlinkClick r:id="rId17" action="ppaction://hlinksldjump"/>
            <a:extLst>
              <a:ext uri="{FF2B5EF4-FFF2-40B4-BE49-F238E27FC236}">
                <a16:creationId xmlns:a16="http://schemas.microsoft.com/office/drawing/2014/main" id="{9FD312B0-99FC-F7F8-8832-0351522F6EA5}"/>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5" name="Gambar 64">
            <a:extLst>
              <a:ext uri="{FF2B5EF4-FFF2-40B4-BE49-F238E27FC236}">
                <a16:creationId xmlns:a16="http://schemas.microsoft.com/office/drawing/2014/main" id="{B700B686-09A6-5CC2-0A6D-40FF2D7EA188}"/>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1" name="Gambar 70">
            <a:hlinkClick r:id="rId22" action="ppaction://hlinksldjump"/>
            <a:extLst>
              <a:ext uri="{FF2B5EF4-FFF2-40B4-BE49-F238E27FC236}">
                <a16:creationId xmlns:a16="http://schemas.microsoft.com/office/drawing/2014/main" id="{9800329E-5D13-9BB2-1C3E-0481A69FF6DD}"/>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4" name="Gambar 73">
            <a:hlinkClick r:id="rId25" action="ppaction://hlinksldjump"/>
            <a:extLst>
              <a:ext uri="{FF2B5EF4-FFF2-40B4-BE49-F238E27FC236}">
                <a16:creationId xmlns:a16="http://schemas.microsoft.com/office/drawing/2014/main" id="{2CE92706-C2B1-B70E-A4E4-09B8FED063AE}"/>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8" name="Gambar 77">
            <a:hlinkClick r:id="rId28" action="ppaction://hlinksldjump"/>
            <a:extLst>
              <a:ext uri="{FF2B5EF4-FFF2-40B4-BE49-F238E27FC236}">
                <a16:creationId xmlns:a16="http://schemas.microsoft.com/office/drawing/2014/main" id="{4ECE9DFB-4698-7EB1-1516-091C302712DE}"/>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0" name="Kotak Teks 79">
            <a:extLst>
              <a:ext uri="{FF2B5EF4-FFF2-40B4-BE49-F238E27FC236}">
                <a16:creationId xmlns:a16="http://schemas.microsoft.com/office/drawing/2014/main" id="{1878E30B-1F94-468F-7674-C4EF478BDB4B}"/>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2" name="Kotak Teks 81">
            <a:extLst>
              <a:ext uri="{FF2B5EF4-FFF2-40B4-BE49-F238E27FC236}">
                <a16:creationId xmlns:a16="http://schemas.microsoft.com/office/drawing/2014/main" id="{40EF7190-D2EF-9139-1132-1367B34D2036}"/>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4" name="Kotak Teks 83">
            <a:extLst>
              <a:ext uri="{FF2B5EF4-FFF2-40B4-BE49-F238E27FC236}">
                <a16:creationId xmlns:a16="http://schemas.microsoft.com/office/drawing/2014/main" id="{7C30853D-2681-6264-EB83-C17BDB5B2758}"/>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6" name="Kotak Teks 85">
            <a:extLst>
              <a:ext uri="{FF2B5EF4-FFF2-40B4-BE49-F238E27FC236}">
                <a16:creationId xmlns:a16="http://schemas.microsoft.com/office/drawing/2014/main" id="{369CACDD-FFCE-7CFD-48C5-4C62458A7F07}"/>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7" name="Persegi Panjang: Sudut Lengkung 86">
            <a:hlinkClick r:id="rId31" action="ppaction://hlinksldjump"/>
            <a:extLst>
              <a:ext uri="{FF2B5EF4-FFF2-40B4-BE49-F238E27FC236}">
                <a16:creationId xmlns:a16="http://schemas.microsoft.com/office/drawing/2014/main" id="{475D0431-89DC-3EB9-1EF5-BC41755AA278}"/>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8" name="Persegi Panjang: Sudut Lengkung 87">
            <a:hlinkClick r:id="rId32" action="ppaction://hlinksldjump"/>
            <a:extLst>
              <a:ext uri="{FF2B5EF4-FFF2-40B4-BE49-F238E27FC236}">
                <a16:creationId xmlns:a16="http://schemas.microsoft.com/office/drawing/2014/main" id="{C144E48C-FD34-FB7F-92E3-059F39E9C207}"/>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9" name="Persegi Panjang: Sudut Lengkung 88">
            <a:hlinkClick r:id="rId33" action="ppaction://hlinksldjump"/>
            <a:extLst>
              <a:ext uri="{FF2B5EF4-FFF2-40B4-BE49-F238E27FC236}">
                <a16:creationId xmlns:a16="http://schemas.microsoft.com/office/drawing/2014/main" id="{6C9724A0-FB86-C428-3394-FFE7D32F9D40}"/>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4454319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347517" y="-40188704"/>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5DF5C1B6-8921-1148-AB0B-16AD9EC7DF16}"/>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Setengah Bingkai 34">
            <a:hlinkClick r:id="rId16" action="ppaction://hlinksldjump"/>
            <a:extLst>
              <a:ext uri="{FF2B5EF4-FFF2-40B4-BE49-F238E27FC236}">
                <a16:creationId xmlns:a16="http://schemas.microsoft.com/office/drawing/2014/main" id="{8E89BA42-E655-CEA0-DCF8-6DCA59B2117C}"/>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56" name="Persegi Panjang: Sudut Lengkung 55">
            <a:extLst>
              <a:ext uri="{FF2B5EF4-FFF2-40B4-BE49-F238E27FC236}">
                <a16:creationId xmlns:a16="http://schemas.microsoft.com/office/drawing/2014/main" id="{48597621-0B80-0868-ED26-D5C5C5161C72}"/>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7" name="Oval 56">
            <a:extLst>
              <a:ext uri="{FF2B5EF4-FFF2-40B4-BE49-F238E27FC236}">
                <a16:creationId xmlns:a16="http://schemas.microsoft.com/office/drawing/2014/main" id="{125B8D17-7421-688A-01CD-58CDABF996B8}"/>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1" name="Oval 60">
            <a:extLst>
              <a:ext uri="{FF2B5EF4-FFF2-40B4-BE49-F238E27FC236}">
                <a16:creationId xmlns:a16="http://schemas.microsoft.com/office/drawing/2014/main" id="{8F775E28-8914-BA0B-24F0-102976384777}"/>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3" name="Gambar 62">
            <a:hlinkClick r:id="rId17" action="ppaction://hlinksldjump"/>
            <a:extLst>
              <a:ext uri="{FF2B5EF4-FFF2-40B4-BE49-F238E27FC236}">
                <a16:creationId xmlns:a16="http://schemas.microsoft.com/office/drawing/2014/main" id="{58D55C4A-6223-0F73-A497-4F536E31A350}"/>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5" name="Gambar 64">
            <a:extLst>
              <a:ext uri="{FF2B5EF4-FFF2-40B4-BE49-F238E27FC236}">
                <a16:creationId xmlns:a16="http://schemas.microsoft.com/office/drawing/2014/main" id="{AC8A399C-36CF-E8D0-E492-64CBDC305B8C}"/>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1" name="Gambar 70">
            <a:hlinkClick r:id="rId22" action="ppaction://hlinksldjump"/>
            <a:extLst>
              <a:ext uri="{FF2B5EF4-FFF2-40B4-BE49-F238E27FC236}">
                <a16:creationId xmlns:a16="http://schemas.microsoft.com/office/drawing/2014/main" id="{CCB7F74C-F9CA-6A05-53D6-DA422895817F}"/>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4" name="Gambar 73">
            <a:hlinkClick r:id="rId25" action="ppaction://hlinksldjump"/>
            <a:extLst>
              <a:ext uri="{FF2B5EF4-FFF2-40B4-BE49-F238E27FC236}">
                <a16:creationId xmlns:a16="http://schemas.microsoft.com/office/drawing/2014/main" id="{82A39E9C-AFFA-ED8A-3FD9-AAD439B816BE}"/>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8" name="Gambar 77">
            <a:hlinkClick r:id="rId28" action="ppaction://hlinksldjump"/>
            <a:extLst>
              <a:ext uri="{FF2B5EF4-FFF2-40B4-BE49-F238E27FC236}">
                <a16:creationId xmlns:a16="http://schemas.microsoft.com/office/drawing/2014/main" id="{ABEBE01F-BA12-D50C-E71D-79B914784E2D}"/>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0" name="Kotak Teks 79">
            <a:extLst>
              <a:ext uri="{FF2B5EF4-FFF2-40B4-BE49-F238E27FC236}">
                <a16:creationId xmlns:a16="http://schemas.microsoft.com/office/drawing/2014/main" id="{AF8804D9-AE8D-298E-CE70-16FB4C2FB37D}"/>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2" name="Kotak Teks 81">
            <a:extLst>
              <a:ext uri="{FF2B5EF4-FFF2-40B4-BE49-F238E27FC236}">
                <a16:creationId xmlns:a16="http://schemas.microsoft.com/office/drawing/2014/main" id="{1360905D-78FC-5F96-6EAE-7EA199379111}"/>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4" name="Kotak Teks 83">
            <a:extLst>
              <a:ext uri="{FF2B5EF4-FFF2-40B4-BE49-F238E27FC236}">
                <a16:creationId xmlns:a16="http://schemas.microsoft.com/office/drawing/2014/main" id="{16F20912-9484-3EA2-81EF-44A5DDA1FC0A}"/>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6" name="Kotak Teks 85">
            <a:extLst>
              <a:ext uri="{FF2B5EF4-FFF2-40B4-BE49-F238E27FC236}">
                <a16:creationId xmlns:a16="http://schemas.microsoft.com/office/drawing/2014/main" id="{C3AF162A-466D-F0FF-B37F-2BA4D2280275}"/>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7" name="Persegi Panjang: Sudut Lengkung 86">
            <a:hlinkClick r:id="rId31" action="ppaction://hlinksldjump"/>
            <a:extLst>
              <a:ext uri="{FF2B5EF4-FFF2-40B4-BE49-F238E27FC236}">
                <a16:creationId xmlns:a16="http://schemas.microsoft.com/office/drawing/2014/main" id="{117AE353-7FE9-AEF2-BF38-7097EDEA2008}"/>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8" name="Persegi Panjang: Sudut Lengkung 87">
            <a:hlinkClick r:id="rId32" action="ppaction://hlinksldjump"/>
            <a:extLst>
              <a:ext uri="{FF2B5EF4-FFF2-40B4-BE49-F238E27FC236}">
                <a16:creationId xmlns:a16="http://schemas.microsoft.com/office/drawing/2014/main" id="{1EBC9845-3840-EB49-F661-8DB4AED094E9}"/>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9" name="Persegi Panjang: Sudut Lengkung 88">
            <a:hlinkClick r:id="rId33" action="ppaction://hlinksldjump"/>
            <a:extLst>
              <a:ext uri="{FF2B5EF4-FFF2-40B4-BE49-F238E27FC236}">
                <a16:creationId xmlns:a16="http://schemas.microsoft.com/office/drawing/2014/main" id="{979DDB4E-4B09-E219-4B30-D257D298579D}"/>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4755443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347517" y="-43175744"/>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5DF5C1B6-8921-1148-AB0B-16AD9EC7DF16}"/>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Setengah Bingkai 34">
            <a:hlinkClick r:id="rId16" action="ppaction://hlinksldjump"/>
            <a:extLst>
              <a:ext uri="{FF2B5EF4-FFF2-40B4-BE49-F238E27FC236}">
                <a16:creationId xmlns:a16="http://schemas.microsoft.com/office/drawing/2014/main" id="{8E89BA42-E655-CEA0-DCF8-6DCA59B2117C}"/>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56" name="Persegi Panjang: Sudut Lengkung 55">
            <a:extLst>
              <a:ext uri="{FF2B5EF4-FFF2-40B4-BE49-F238E27FC236}">
                <a16:creationId xmlns:a16="http://schemas.microsoft.com/office/drawing/2014/main" id="{88654FDC-1CEE-D113-6A37-6B6D60477098}"/>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7" name="Oval 56">
            <a:extLst>
              <a:ext uri="{FF2B5EF4-FFF2-40B4-BE49-F238E27FC236}">
                <a16:creationId xmlns:a16="http://schemas.microsoft.com/office/drawing/2014/main" id="{9F815427-FD32-28FC-4777-D928E010AA43}"/>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1" name="Oval 60">
            <a:extLst>
              <a:ext uri="{FF2B5EF4-FFF2-40B4-BE49-F238E27FC236}">
                <a16:creationId xmlns:a16="http://schemas.microsoft.com/office/drawing/2014/main" id="{C7DBD32E-FBB0-9833-9B22-07E4620E48D7}"/>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3" name="Gambar 62">
            <a:hlinkClick r:id="rId17" action="ppaction://hlinksldjump"/>
            <a:extLst>
              <a:ext uri="{FF2B5EF4-FFF2-40B4-BE49-F238E27FC236}">
                <a16:creationId xmlns:a16="http://schemas.microsoft.com/office/drawing/2014/main" id="{94DC1472-903B-040A-CF5C-AD965F290B66}"/>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5" name="Gambar 64">
            <a:extLst>
              <a:ext uri="{FF2B5EF4-FFF2-40B4-BE49-F238E27FC236}">
                <a16:creationId xmlns:a16="http://schemas.microsoft.com/office/drawing/2014/main" id="{A0CE7EA8-27B9-004A-6D63-FB5E34DC6453}"/>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1" name="Gambar 70">
            <a:hlinkClick r:id="rId22" action="ppaction://hlinksldjump"/>
            <a:extLst>
              <a:ext uri="{FF2B5EF4-FFF2-40B4-BE49-F238E27FC236}">
                <a16:creationId xmlns:a16="http://schemas.microsoft.com/office/drawing/2014/main" id="{06F1EF97-2959-6093-C5F6-93FB28637C87}"/>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4" name="Gambar 73">
            <a:hlinkClick r:id="rId25" action="ppaction://hlinksldjump"/>
            <a:extLst>
              <a:ext uri="{FF2B5EF4-FFF2-40B4-BE49-F238E27FC236}">
                <a16:creationId xmlns:a16="http://schemas.microsoft.com/office/drawing/2014/main" id="{C20CA913-92AC-7A18-A364-4A10677DB456}"/>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8" name="Gambar 77">
            <a:hlinkClick r:id="rId28" action="ppaction://hlinksldjump"/>
            <a:extLst>
              <a:ext uri="{FF2B5EF4-FFF2-40B4-BE49-F238E27FC236}">
                <a16:creationId xmlns:a16="http://schemas.microsoft.com/office/drawing/2014/main" id="{10AAF115-6E45-CDE4-AD49-F1E828AFF10D}"/>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0" name="Kotak Teks 79">
            <a:extLst>
              <a:ext uri="{FF2B5EF4-FFF2-40B4-BE49-F238E27FC236}">
                <a16:creationId xmlns:a16="http://schemas.microsoft.com/office/drawing/2014/main" id="{58E822AD-7138-EEAC-B975-8BBD1F116590}"/>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2" name="Kotak Teks 81">
            <a:extLst>
              <a:ext uri="{FF2B5EF4-FFF2-40B4-BE49-F238E27FC236}">
                <a16:creationId xmlns:a16="http://schemas.microsoft.com/office/drawing/2014/main" id="{14C4391D-EB23-2F0A-EBF2-E2C5FC5FFEC1}"/>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4" name="Kotak Teks 83">
            <a:extLst>
              <a:ext uri="{FF2B5EF4-FFF2-40B4-BE49-F238E27FC236}">
                <a16:creationId xmlns:a16="http://schemas.microsoft.com/office/drawing/2014/main" id="{16583974-6FC1-E292-277D-6985F2CB7EBC}"/>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6" name="Kotak Teks 85">
            <a:extLst>
              <a:ext uri="{FF2B5EF4-FFF2-40B4-BE49-F238E27FC236}">
                <a16:creationId xmlns:a16="http://schemas.microsoft.com/office/drawing/2014/main" id="{94DF9FA9-67BE-C576-6CEB-5C5810CB048D}"/>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7" name="Persegi Panjang: Sudut Lengkung 86">
            <a:hlinkClick r:id="rId31" action="ppaction://hlinksldjump"/>
            <a:extLst>
              <a:ext uri="{FF2B5EF4-FFF2-40B4-BE49-F238E27FC236}">
                <a16:creationId xmlns:a16="http://schemas.microsoft.com/office/drawing/2014/main" id="{7C928992-C56A-77B8-7AD7-DF7AEE4A3B0E}"/>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8" name="Persegi Panjang: Sudut Lengkung 87">
            <a:hlinkClick r:id="rId32" action="ppaction://hlinksldjump"/>
            <a:extLst>
              <a:ext uri="{FF2B5EF4-FFF2-40B4-BE49-F238E27FC236}">
                <a16:creationId xmlns:a16="http://schemas.microsoft.com/office/drawing/2014/main" id="{FFF5997E-37B0-CC93-2F94-8F9F13406EB9}"/>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9" name="Persegi Panjang: Sudut Lengkung 88">
            <a:hlinkClick r:id="rId33" action="ppaction://hlinksldjump"/>
            <a:extLst>
              <a:ext uri="{FF2B5EF4-FFF2-40B4-BE49-F238E27FC236}">
                <a16:creationId xmlns:a16="http://schemas.microsoft.com/office/drawing/2014/main" id="{CE1E6881-ED22-670A-832E-3C2B438B6742}"/>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3386723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347517" y="-47839184"/>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5DF5C1B6-8921-1148-AB0B-16AD9EC7DF16}"/>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Setengah Bingkai 34">
            <a:hlinkClick r:id="rId16" action="ppaction://hlinksldjump"/>
            <a:extLst>
              <a:ext uri="{FF2B5EF4-FFF2-40B4-BE49-F238E27FC236}">
                <a16:creationId xmlns:a16="http://schemas.microsoft.com/office/drawing/2014/main" id="{8E89BA42-E655-CEA0-DCF8-6DCA59B2117C}"/>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56" name="Persegi Panjang: Sudut Lengkung 55">
            <a:extLst>
              <a:ext uri="{FF2B5EF4-FFF2-40B4-BE49-F238E27FC236}">
                <a16:creationId xmlns:a16="http://schemas.microsoft.com/office/drawing/2014/main" id="{4286BBFA-86E4-C2DA-D2FD-19F017E016C9}"/>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7" name="Oval 56">
            <a:extLst>
              <a:ext uri="{FF2B5EF4-FFF2-40B4-BE49-F238E27FC236}">
                <a16:creationId xmlns:a16="http://schemas.microsoft.com/office/drawing/2014/main" id="{D39FF287-E495-BE98-3053-E60E2057A54B}"/>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1" name="Oval 60">
            <a:extLst>
              <a:ext uri="{FF2B5EF4-FFF2-40B4-BE49-F238E27FC236}">
                <a16:creationId xmlns:a16="http://schemas.microsoft.com/office/drawing/2014/main" id="{B5E8B8E8-50D0-B4A5-FC51-240B878101E1}"/>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3" name="Gambar 62">
            <a:hlinkClick r:id="rId17" action="ppaction://hlinksldjump"/>
            <a:extLst>
              <a:ext uri="{FF2B5EF4-FFF2-40B4-BE49-F238E27FC236}">
                <a16:creationId xmlns:a16="http://schemas.microsoft.com/office/drawing/2014/main" id="{855558FB-1E8B-4C80-FD50-3483C8D99C5F}"/>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5" name="Gambar 64">
            <a:extLst>
              <a:ext uri="{FF2B5EF4-FFF2-40B4-BE49-F238E27FC236}">
                <a16:creationId xmlns:a16="http://schemas.microsoft.com/office/drawing/2014/main" id="{886175C5-1576-47FC-D794-3B53CBD3AFBC}"/>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1" name="Gambar 70">
            <a:hlinkClick r:id="rId22" action="ppaction://hlinksldjump"/>
            <a:extLst>
              <a:ext uri="{FF2B5EF4-FFF2-40B4-BE49-F238E27FC236}">
                <a16:creationId xmlns:a16="http://schemas.microsoft.com/office/drawing/2014/main" id="{754E8767-88A1-E6AD-82C4-1E162D3D9269}"/>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4" name="Gambar 73">
            <a:hlinkClick r:id="rId25" action="ppaction://hlinksldjump"/>
            <a:extLst>
              <a:ext uri="{FF2B5EF4-FFF2-40B4-BE49-F238E27FC236}">
                <a16:creationId xmlns:a16="http://schemas.microsoft.com/office/drawing/2014/main" id="{6CC04FC4-0544-48E5-8AC6-6DC13D67C43D}"/>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8" name="Gambar 77">
            <a:hlinkClick r:id="rId28" action="ppaction://hlinksldjump"/>
            <a:extLst>
              <a:ext uri="{FF2B5EF4-FFF2-40B4-BE49-F238E27FC236}">
                <a16:creationId xmlns:a16="http://schemas.microsoft.com/office/drawing/2014/main" id="{3951D32D-9BE2-66A6-C385-1E198ACDBF59}"/>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0" name="Kotak Teks 79">
            <a:extLst>
              <a:ext uri="{FF2B5EF4-FFF2-40B4-BE49-F238E27FC236}">
                <a16:creationId xmlns:a16="http://schemas.microsoft.com/office/drawing/2014/main" id="{55E9F9F7-A9CC-E5DA-EFAD-548B67EDB796}"/>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2" name="Kotak Teks 81">
            <a:extLst>
              <a:ext uri="{FF2B5EF4-FFF2-40B4-BE49-F238E27FC236}">
                <a16:creationId xmlns:a16="http://schemas.microsoft.com/office/drawing/2014/main" id="{59A1936A-8F2E-527D-CB26-ADBCB24C3E33}"/>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4" name="Kotak Teks 83">
            <a:extLst>
              <a:ext uri="{FF2B5EF4-FFF2-40B4-BE49-F238E27FC236}">
                <a16:creationId xmlns:a16="http://schemas.microsoft.com/office/drawing/2014/main" id="{E01EE53C-EE1B-8F79-3364-738AF5F8A287}"/>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6" name="Kotak Teks 85">
            <a:extLst>
              <a:ext uri="{FF2B5EF4-FFF2-40B4-BE49-F238E27FC236}">
                <a16:creationId xmlns:a16="http://schemas.microsoft.com/office/drawing/2014/main" id="{5664106C-E046-2D26-85DB-9F1E391B6200}"/>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7" name="Persegi Panjang: Sudut Lengkung 86">
            <a:hlinkClick r:id="rId31" action="ppaction://hlinksldjump"/>
            <a:extLst>
              <a:ext uri="{FF2B5EF4-FFF2-40B4-BE49-F238E27FC236}">
                <a16:creationId xmlns:a16="http://schemas.microsoft.com/office/drawing/2014/main" id="{171059E4-4E57-74DC-4493-4B007D9AA5F3}"/>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8" name="Persegi Panjang: Sudut Lengkung 87">
            <a:hlinkClick r:id="rId32" action="ppaction://hlinksldjump"/>
            <a:extLst>
              <a:ext uri="{FF2B5EF4-FFF2-40B4-BE49-F238E27FC236}">
                <a16:creationId xmlns:a16="http://schemas.microsoft.com/office/drawing/2014/main" id="{0C656ED9-A062-196B-249E-767379EA65BA}"/>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9" name="Persegi Panjang: Sudut Lengkung 88">
            <a:hlinkClick r:id="rId33" action="ppaction://hlinksldjump"/>
            <a:extLst>
              <a:ext uri="{FF2B5EF4-FFF2-40B4-BE49-F238E27FC236}">
                <a16:creationId xmlns:a16="http://schemas.microsoft.com/office/drawing/2014/main" id="{91DAC19B-542E-2365-BC63-73EEC63624F4}"/>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29717528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6" name="Gambar 35">
            <a:extLst>
              <a:ext uri="{FF2B5EF4-FFF2-40B4-BE49-F238E27FC236}">
                <a16:creationId xmlns:a16="http://schemas.microsoft.com/office/drawing/2014/main" id="{FF18C236-D8C8-C539-D5D5-E66DB925BC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1505977"/>
            <a:ext cx="8778240" cy="8778240"/>
          </a:xfrm>
          <a:prstGeom prst="rect">
            <a:avLst/>
          </a:prstGeom>
        </p:spPr>
      </p:pic>
      <p:grpSp>
        <p:nvGrpSpPr>
          <p:cNvPr id="31" name="Grup 30">
            <a:extLst>
              <a:ext uri="{FF2B5EF4-FFF2-40B4-BE49-F238E27FC236}">
                <a16:creationId xmlns:a16="http://schemas.microsoft.com/office/drawing/2014/main" id="{A4196545-D2FD-8042-7A53-0E67F7DA6C41}"/>
              </a:ext>
            </a:extLst>
          </p:cNvPr>
          <p:cNvGrpSpPr/>
          <p:nvPr/>
        </p:nvGrpSpPr>
        <p:grpSpPr>
          <a:xfrm>
            <a:off x="5347517" y="-52502624"/>
            <a:ext cx="5738614" cy="61995414"/>
            <a:chOff x="5360293" y="6492204"/>
            <a:chExt cx="5738614" cy="61995414"/>
          </a:xfrm>
        </p:grpSpPr>
        <p:sp>
          <p:nvSpPr>
            <p:cNvPr id="30" name="Persegi Panjang: Sudut Lengkung 29">
              <a:extLst>
                <a:ext uri="{FF2B5EF4-FFF2-40B4-BE49-F238E27FC236}">
                  <a16:creationId xmlns:a16="http://schemas.microsoft.com/office/drawing/2014/main" id="{6C762DE0-E42A-D9B0-D667-6B0E2273C09F}"/>
                </a:ext>
              </a:extLst>
            </p:cNvPr>
            <p:cNvSpPr/>
            <p:nvPr/>
          </p:nvSpPr>
          <p:spPr>
            <a:xfrm>
              <a:off x="5360293" y="6492204"/>
              <a:ext cx="5738614" cy="1927971"/>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latin typeface="Times New Roman" panose="02020603050405020304" pitchFamily="18" charset="0"/>
                  <a:ea typeface="Times New Roman" panose="02020603050405020304" pitchFamily="18" charset="0"/>
                </a:rPr>
                <a:t>Dalam Teknik kepramukaan, tali-temali dibagi menjadi dua jenis yaitu simpul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simpul dan ikatan saling berkaitan satu sama lain. </a:t>
              </a:r>
              <a:r>
                <a:rPr lang="id-ID" sz="2400" dirty="0">
                  <a:solidFill>
                    <a:schemeClr val="bg1">
                      <a:lumMod val="50000"/>
                    </a:schemeClr>
                  </a:solidFill>
                  <a:effectLst/>
                  <a:latin typeface="Times New Roman" panose="02020603050405020304" pitchFamily="18" charset="0"/>
                  <a:ea typeface="Times New Roman" panose="02020603050405020304" pitchFamily="18" charset="0"/>
                </a:rPr>
                <a:t> </a:t>
              </a:r>
              <a:endParaRPr lang="id-ID" sz="2400" dirty="0">
                <a:solidFill>
                  <a:schemeClr val="bg1">
                    <a:lumMod val="50000"/>
                  </a:schemeClr>
                </a:solidFill>
              </a:endParaRPr>
            </a:p>
          </p:txBody>
        </p:sp>
        <p:sp>
          <p:nvSpPr>
            <p:cNvPr id="37" name="Persegi Panjang: Sudut Lengkung 36">
              <a:extLst>
                <a:ext uri="{FF2B5EF4-FFF2-40B4-BE49-F238E27FC236}">
                  <a16:creationId xmlns:a16="http://schemas.microsoft.com/office/drawing/2014/main" id="{C526F9E3-BBAF-19E5-8BC8-2E342FB5F52B}"/>
                </a:ext>
              </a:extLst>
            </p:cNvPr>
            <p:cNvSpPr/>
            <p:nvPr/>
          </p:nvSpPr>
          <p:spPr>
            <a:xfrm>
              <a:off x="5360293" y="1049891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id-ID" sz="2400" dirty="0">
                  <a:solidFill>
                    <a:schemeClr val="bg1">
                      <a:lumMod val="50000"/>
                    </a:schemeClr>
                  </a:solidFill>
                  <a:effectLst/>
                  <a:latin typeface="Times New Roman" panose="02020603050405020304" pitchFamily="18" charset="0"/>
                  <a:ea typeface="Times New Roman" panose="02020603050405020304" pitchFamily="18" charset="0"/>
                </a:rPr>
                <a:t>Dalam tali temali, terbagi menjadi dua jenis yaitu simpu</a:t>
              </a:r>
              <a:r>
                <a:rPr lang="id-ID" sz="2400" dirty="0">
                  <a:solidFill>
                    <a:schemeClr val="bg1">
                      <a:lumMod val="50000"/>
                    </a:schemeClr>
                  </a:solidFill>
                  <a:latin typeface="Times New Roman" panose="02020603050405020304" pitchFamily="18" charset="0"/>
                  <a:ea typeface="Times New Roman" panose="02020603050405020304" pitchFamily="18" charset="0"/>
                </a:rPr>
                <a:t>l dan ikatan </a:t>
              </a:r>
              <a:r>
                <a:rPr lang="id-ID" sz="2400" dirty="0" err="1">
                  <a:solidFill>
                    <a:schemeClr val="bg1">
                      <a:lumMod val="50000"/>
                    </a:schemeClr>
                  </a:solidFill>
                  <a:latin typeface="Times New Roman" panose="02020603050405020304" pitchFamily="18" charset="0"/>
                  <a:ea typeface="Times New Roman" panose="02020603050405020304" pitchFamily="18" charset="0"/>
                </a:rPr>
                <a:t>dimana</a:t>
              </a:r>
              <a:r>
                <a:rPr lang="id-ID" sz="2400" dirty="0">
                  <a:solidFill>
                    <a:schemeClr val="bg1">
                      <a:lumMod val="50000"/>
                    </a:schemeClr>
                  </a:solidFill>
                  <a:latin typeface="Times New Roman" panose="02020603050405020304" pitchFamily="18" charset="0"/>
                  <a:ea typeface="Times New Roman" panose="02020603050405020304" pitchFamily="18" charset="0"/>
                </a:rPr>
                <a:t> dalam penerapan dalam kegiatan pramuka beberapa simpul sering di gunakan seperti simpul </a:t>
              </a:r>
              <a:r>
                <a:rPr lang="id-ID" sz="2400" dirty="0" err="1">
                  <a:solidFill>
                    <a:schemeClr val="bg1">
                      <a:lumMod val="50000"/>
                    </a:schemeClr>
                  </a:solidFill>
                  <a:latin typeface="Times New Roman" panose="02020603050405020304" pitchFamily="18" charset="0"/>
                  <a:ea typeface="Times New Roman" panose="02020603050405020304" pitchFamily="18" charset="0"/>
                </a:rPr>
                <a:t>mati,hidup,pangkal,jangkar,penarik</a:t>
              </a:r>
              <a:r>
                <a:rPr lang="id-ID" sz="2400" dirty="0">
                  <a:solidFill>
                    <a:schemeClr val="bg1">
                      <a:lumMod val="50000"/>
                    </a:schemeClr>
                  </a:solidFill>
                  <a:latin typeface="Times New Roman" panose="02020603050405020304" pitchFamily="18" charset="0"/>
                  <a:ea typeface="Times New Roman" panose="02020603050405020304" pitchFamily="18" charset="0"/>
                </a:rPr>
                <a:t> dan simpul kembar. Kemudian ikatan juga banyak digunakan saat kegiatan pramuka terutama saat </a:t>
              </a:r>
              <a:r>
                <a:rPr lang="id-ID" sz="2400" dirty="0" err="1">
                  <a:solidFill>
                    <a:schemeClr val="bg1">
                      <a:lumMod val="50000"/>
                    </a:schemeClr>
                  </a:solidFill>
                  <a:latin typeface="Times New Roman" panose="02020603050405020304" pitchFamily="18" charset="0"/>
                  <a:ea typeface="Times New Roman" panose="02020603050405020304" pitchFamily="18" charset="0"/>
                </a:rPr>
                <a:t>hiking</a:t>
              </a:r>
              <a:r>
                <a:rPr lang="id-ID" sz="2400" dirty="0">
                  <a:solidFill>
                    <a:schemeClr val="bg1">
                      <a:lumMod val="50000"/>
                    </a:schemeClr>
                  </a:solidFill>
                  <a:latin typeface="Times New Roman" panose="02020603050405020304" pitchFamily="18" charset="0"/>
                  <a:ea typeface="Times New Roman" panose="02020603050405020304" pitchFamily="18" charset="0"/>
                </a:rPr>
                <a:t> dan berkemah seperti ikat </a:t>
              </a:r>
              <a:r>
                <a:rPr lang="id-ID" sz="2400" dirty="0" err="1">
                  <a:solidFill>
                    <a:schemeClr val="bg1">
                      <a:lumMod val="50000"/>
                    </a:schemeClr>
                  </a:solidFill>
                  <a:latin typeface="Times New Roman" panose="02020603050405020304" pitchFamily="18" charset="0"/>
                  <a:ea typeface="Times New Roman" panose="02020603050405020304" pitchFamily="18" charset="0"/>
                </a:rPr>
                <a:t>tiang,tambat,silang</a:t>
              </a:r>
              <a:r>
                <a:rPr lang="id-ID" sz="2400" dirty="0">
                  <a:solidFill>
                    <a:schemeClr val="bg1">
                      <a:lumMod val="50000"/>
                    </a:schemeClr>
                  </a:solidFill>
                  <a:latin typeface="Times New Roman" panose="02020603050405020304" pitchFamily="18" charset="0"/>
                  <a:ea typeface="Times New Roman" panose="02020603050405020304" pitchFamily="18" charset="0"/>
                </a:rPr>
                <a:t>, dan ikatan kaki tiga. Selain jenis ikatan dan simpul di atas, masih banyak jenis simpul dan ikatan.</a:t>
              </a:r>
              <a:endParaRPr lang="id-ID" sz="2400" dirty="0">
                <a:solidFill>
                  <a:schemeClr val="bg1">
                    <a:lumMod val="50000"/>
                  </a:schemeClr>
                </a:solidFill>
              </a:endParaRPr>
            </a:p>
          </p:txBody>
        </p:sp>
        <p:sp>
          <p:nvSpPr>
            <p:cNvPr id="2" name="Persegi Panjang: Sudut Lengkung 1">
              <a:extLst>
                <a:ext uri="{FF2B5EF4-FFF2-40B4-BE49-F238E27FC236}">
                  <a16:creationId xmlns:a16="http://schemas.microsoft.com/office/drawing/2014/main" id="{456C35FA-CACF-78C0-36F0-9973ACE8F23A}"/>
                </a:ext>
              </a:extLst>
            </p:cNvPr>
            <p:cNvSpPr/>
            <p:nvPr/>
          </p:nvSpPr>
          <p:spPr>
            <a:xfrm>
              <a:off x="5360293" y="15100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3" name="Kotak Teks 2">
              <a:extLst>
                <a:ext uri="{FF2B5EF4-FFF2-40B4-BE49-F238E27FC236}">
                  <a16:creationId xmlns:a16="http://schemas.microsoft.com/office/drawing/2014/main" id="{67A4BE22-8F5B-C44D-24B7-658BD9FF38EC}"/>
                </a:ext>
              </a:extLst>
            </p:cNvPr>
            <p:cNvSpPr txBox="1"/>
            <p:nvPr/>
          </p:nvSpPr>
          <p:spPr>
            <a:xfrm>
              <a:off x="5769957" y="15412825"/>
              <a:ext cx="5202843" cy="3416320"/>
            </a:xfrm>
            <a:prstGeom prst="rect">
              <a:avLst/>
            </a:prstGeom>
            <a:noFill/>
          </p:spPr>
          <p:txBody>
            <a:bodyPr wrap="square" rtlCol="0">
              <a:spAutoFit/>
            </a:bodyPr>
            <a:lstStyle/>
            <a:p>
              <a:pPr algn="l"/>
              <a:r>
                <a:rPr lang="id-ID" sz="2400" b="0" i="0" dirty="0">
                  <a:solidFill>
                    <a:srgbClr val="7F7F7F"/>
                  </a:solidFill>
                  <a:effectLst/>
                  <a:latin typeface="Times New Roman" panose="02020603050405020304" pitchFamily="18" charset="0"/>
                  <a:cs typeface="Times New Roman" panose="02020603050405020304" pitchFamily="18" charset="0"/>
                </a:rPr>
                <a:t>Perlu kita </a:t>
              </a:r>
              <a:r>
                <a:rPr lang="id-ID" sz="2400" b="0" i="0" dirty="0" err="1">
                  <a:solidFill>
                    <a:srgbClr val="7F7F7F"/>
                  </a:solidFill>
                  <a:effectLst/>
                  <a:latin typeface="Times New Roman" panose="02020603050405020304" pitchFamily="18" charset="0"/>
                  <a:cs typeface="Times New Roman" panose="02020603050405020304" pitchFamily="18" charset="0"/>
                </a:rPr>
                <a:t>pahami</a:t>
              </a:r>
              <a:r>
                <a:rPr lang="id-ID" sz="2400" b="0" i="0" dirty="0">
                  <a:solidFill>
                    <a:srgbClr val="7F7F7F"/>
                  </a:solidFill>
                  <a:effectLst/>
                  <a:latin typeface="Times New Roman" panose="02020603050405020304" pitchFamily="18" charset="0"/>
                  <a:cs typeface="Times New Roman" panose="02020603050405020304" pitchFamily="18" charset="0"/>
                </a:rPr>
                <a:t> bahwa :</a:t>
              </a:r>
            </a:p>
            <a:p>
              <a:pPr algn="l"/>
              <a:endParaRPr lang="id-ID" sz="2400" b="0" i="0" dirty="0">
                <a:solidFill>
                  <a:srgbClr val="7F7F7F"/>
                </a:solidFill>
                <a:effectLst/>
                <a:latin typeface="Times New Roman" panose="02020603050405020304" pitchFamily="18" charset="0"/>
                <a:cs typeface="Times New Roman" panose="02020603050405020304" pitchFamily="18" charset="0"/>
              </a:endParaRPr>
            </a:p>
            <a:p>
              <a:pPr algn="l"/>
              <a:r>
                <a:rPr lang="id-ID" sz="2400" b="0" i="0" dirty="0">
                  <a:solidFill>
                    <a:srgbClr val="7F7F7F"/>
                  </a:solidFill>
                  <a:effectLst/>
                  <a:latin typeface="Times New Roman" panose="02020603050405020304" pitchFamily="18" charset="0"/>
                  <a:cs typeface="Times New Roman" panose="02020603050405020304" pitchFamily="18" charset="0"/>
                </a:rPr>
                <a:t>Tali : 		Merupakan bendanya</a:t>
              </a:r>
            </a:p>
            <a:p>
              <a:pPr algn="l"/>
              <a:r>
                <a:rPr lang="id-ID" sz="2400" b="0" i="0" dirty="0">
                  <a:solidFill>
                    <a:srgbClr val="7F7F7F"/>
                  </a:solidFill>
                  <a:effectLst/>
                  <a:latin typeface="Times New Roman" panose="02020603050405020304" pitchFamily="18" charset="0"/>
                  <a:cs typeface="Times New Roman" panose="02020603050405020304" pitchFamily="18" charset="0"/>
                </a:rPr>
                <a:t>Simpul : 	Merupakan Hubungan 		antara tali dengan tali</a:t>
              </a:r>
            </a:p>
            <a:p>
              <a:pPr algn="l"/>
              <a:r>
                <a:rPr lang="id-ID" sz="2400" b="0" i="0" dirty="0">
                  <a:solidFill>
                    <a:srgbClr val="7F7F7F"/>
                  </a:solidFill>
                  <a:effectLst/>
                  <a:latin typeface="Times New Roman" panose="02020603050405020304" pitchFamily="18" charset="0"/>
                  <a:cs typeface="Times New Roman" panose="02020603050405020304" pitchFamily="18" charset="0"/>
                </a:rPr>
                <a:t>Ikatan :	Merupakan hubungan 			antara tali dengan benda 		lain, misalnya tongkat, 		kayu dan lain – lain.</a:t>
              </a:r>
            </a:p>
          </p:txBody>
        </p:sp>
        <p:sp>
          <p:nvSpPr>
            <p:cNvPr id="4" name="Persegi Panjang: Sudut Lengkung 3">
              <a:extLst>
                <a:ext uri="{FF2B5EF4-FFF2-40B4-BE49-F238E27FC236}">
                  <a16:creationId xmlns:a16="http://schemas.microsoft.com/office/drawing/2014/main" id="{694B7873-EE49-F77D-1489-99ADAEA55742}"/>
                </a:ext>
              </a:extLst>
            </p:cNvPr>
            <p:cNvSpPr/>
            <p:nvPr/>
          </p:nvSpPr>
          <p:spPr>
            <a:xfrm>
              <a:off x="5360293" y="2150931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5" name="Persegi Panjang: Sudut Lengkung 4">
              <a:extLst>
                <a:ext uri="{FF2B5EF4-FFF2-40B4-BE49-F238E27FC236}">
                  <a16:creationId xmlns:a16="http://schemas.microsoft.com/office/drawing/2014/main" id="{F0B7FFFE-7607-8D9F-CABC-82C7424A061C}"/>
                </a:ext>
              </a:extLst>
            </p:cNvPr>
            <p:cNvSpPr/>
            <p:nvPr/>
          </p:nvSpPr>
          <p:spPr>
            <a:xfrm>
              <a:off x="5360293" y="2605858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 name="Persegi Panjang: Sudut Lengkung 5">
              <a:extLst>
                <a:ext uri="{FF2B5EF4-FFF2-40B4-BE49-F238E27FC236}">
                  <a16:creationId xmlns:a16="http://schemas.microsoft.com/office/drawing/2014/main" id="{A04856A1-CB5B-BC65-87A2-D19F0C98D664}"/>
                </a:ext>
              </a:extLst>
            </p:cNvPr>
            <p:cNvSpPr/>
            <p:nvPr/>
          </p:nvSpPr>
          <p:spPr>
            <a:xfrm>
              <a:off x="5360293" y="30607855"/>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 name="Persegi Panjang: Sudut Lengkung 6">
              <a:extLst>
                <a:ext uri="{FF2B5EF4-FFF2-40B4-BE49-F238E27FC236}">
                  <a16:creationId xmlns:a16="http://schemas.microsoft.com/office/drawing/2014/main" id="{B4172E79-530F-E5C8-26C7-963B9B7FF4A7}"/>
                </a:ext>
              </a:extLst>
            </p:cNvPr>
            <p:cNvSpPr/>
            <p:nvPr/>
          </p:nvSpPr>
          <p:spPr>
            <a:xfrm>
              <a:off x="5360293" y="35157124"/>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8" name="Persegi Panjang: Sudut Lengkung 7">
              <a:extLst>
                <a:ext uri="{FF2B5EF4-FFF2-40B4-BE49-F238E27FC236}">
                  <a16:creationId xmlns:a16="http://schemas.microsoft.com/office/drawing/2014/main" id="{EA78B875-E0A7-F771-0086-440D9338332E}"/>
                </a:ext>
              </a:extLst>
            </p:cNvPr>
            <p:cNvSpPr/>
            <p:nvPr/>
          </p:nvSpPr>
          <p:spPr>
            <a:xfrm>
              <a:off x="5360293" y="39706393"/>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9" name="Persegi Panjang: Sudut Lengkung 8">
              <a:extLst>
                <a:ext uri="{FF2B5EF4-FFF2-40B4-BE49-F238E27FC236}">
                  <a16:creationId xmlns:a16="http://schemas.microsoft.com/office/drawing/2014/main" id="{7B27F23C-148B-77D0-2FFB-F394C3680616}"/>
                </a:ext>
              </a:extLst>
            </p:cNvPr>
            <p:cNvSpPr/>
            <p:nvPr/>
          </p:nvSpPr>
          <p:spPr>
            <a:xfrm>
              <a:off x="5360293" y="44255662"/>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0" name="Persegi Panjang: Sudut Lengkung 9">
              <a:extLst>
                <a:ext uri="{FF2B5EF4-FFF2-40B4-BE49-F238E27FC236}">
                  <a16:creationId xmlns:a16="http://schemas.microsoft.com/office/drawing/2014/main" id="{F99800B2-EA55-8EB2-C48C-25E7C373825E}"/>
                </a:ext>
              </a:extLst>
            </p:cNvPr>
            <p:cNvSpPr/>
            <p:nvPr/>
          </p:nvSpPr>
          <p:spPr>
            <a:xfrm>
              <a:off x="5360293" y="50389449"/>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11" name="Kotak Teks 10">
              <a:extLst>
                <a:ext uri="{FF2B5EF4-FFF2-40B4-BE49-F238E27FC236}">
                  <a16:creationId xmlns:a16="http://schemas.microsoft.com/office/drawing/2014/main" id="{DA92E37A-AFE3-31FB-1E1D-DB504AD1434E}"/>
                </a:ext>
              </a:extLst>
            </p:cNvPr>
            <p:cNvSpPr txBox="1"/>
            <p:nvPr/>
          </p:nvSpPr>
          <p:spPr>
            <a:xfrm>
              <a:off x="5692741" y="22102505"/>
              <a:ext cx="4947609"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merupakan salah satu simpul yang sering sekali digunakan untuk mengawali atau mengakhiri suatu simpul lainnya. Seperti contoh apabila kamu ingin membuat simpul palang maka langkah pertama.</a:t>
              </a:r>
              <a:endParaRPr lang="id-ID" sz="1800" dirty="0">
                <a:solidFill>
                  <a:schemeClr val="bg1">
                    <a:lumMod val="50000"/>
                  </a:schemeClr>
                </a:solidFill>
              </a:endParaRPr>
            </a:p>
          </p:txBody>
        </p:sp>
        <p:sp>
          <p:nvSpPr>
            <p:cNvPr id="12" name="Persegi Panjang: Sudut Lengkung 11">
              <a:extLst>
                <a:ext uri="{FF2B5EF4-FFF2-40B4-BE49-F238E27FC236}">
                  <a16:creationId xmlns:a16="http://schemas.microsoft.com/office/drawing/2014/main" id="{BD95BDBA-23CC-CB95-A2E7-BE97E6E2FB47}"/>
                </a:ext>
              </a:extLst>
            </p:cNvPr>
            <p:cNvSpPr/>
            <p:nvPr/>
          </p:nvSpPr>
          <p:spPr>
            <a:xfrm>
              <a:off x="5360293" y="20067079"/>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SIMPUL</a:t>
              </a:r>
            </a:p>
          </p:txBody>
        </p:sp>
        <p:pic>
          <p:nvPicPr>
            <p:cNvPr id="13" name="Gambar 12">
              <a:extLst>
                <a:ext uri="{FF2B5EF4-FFF2-40B4-BE49-F238E27FC236}">
                  <a16:creationId xmlns:a16="http://schemas.microsoft.com/office/drawing/2014/main" id="{7A9476A1-19B3-F488-A6A9-A0581566BA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6786" y="23387175"/>
              <a:ext cx="3303564" cy="1730024"/>
            </a:xfrm>
            <a:prstGeom prst="rect">
              <a:avLst/>
            </a:prstGeom>
          </p:spPr>
        </p:pic>
        <p:sp>
          <p:nvSpPr>
            <p:cNvPr id="14" name="Kotak Teks 13">
              <a:extLst>
                <a:ext uri="{FF2B5EF4-FFF2-40B4-BE49-F238E27FC236}">
                  <a16:creationId xmlns:a16="http://schemas.microsoft.com/office/drawing/2014/main" id="{0574344C-4770-DA68-CF8A-8F42ED6C6067}"/>
                </a:ext>
              </a:extLst>
            </p:cNvPr>
            <p:cNvSpPr txBox="1"/>
            <p:nvPr/>
          </p:nvSpPr>
          <p:spPr>
            <a:xfrm>
              <a:off x="5692741" y="23206844"/>
              <a:ext cx="1637840" cy="1754326"/>
            </a:xfrm>
            <a:prstGeom prst="rect">
              <a:avLst/>
            </a:prstGeom>
            <a:noFill/>
          </p:spPr>
          <p:txBody>
            <a:bodyPr wrap="square" rtlCol="0">
              <a:spAutoFit/>
            </a:bodyPr>
            <a:lstStyle/>
            <a:p>
              <a:pPr algn="just"/>
              <a:r>
                <a:rPr lang="id-ID" dirty="0">
                  <a:solidFill>
                    <a:schemeClr val="tx1">
                      <a:lumMod val="50000"/>
                      <a:lumOff val="50000"/>
                    </a:schemeClr>
                  </a:solidFill>
                  <a:latin typeface="Times New Roman" panose="02020603050405020304" pitchFamily="18" charset="0"/>
                  <a:cs typeface="Times New Roman" panose="02020603050405020304" pitchFamily="18" charset="0"/>
                </a:rPr>
                <a:t>yang harus kamu lakukan adalah pangkal terlebih dahulu pada salah satu tongkat</a:t>
              </a:r>
            </a:p>
          </p:txBody>
        </p:sp>
        <p:sp>
          <p:nvSpPr>
            <p:cNvPr id="15" name="Kotak Teks 14">
              <a:extLst>
                <a:ext uri="{FF2B5EF4-FFF2-40B4-BE49-F238E27FC236}">
                  <a16:creationId xmlns:a16="http://schemas.microsoft.com/office/drawing/2014/main" id="{5ECA9F84-FD66-F4EA-0DE0-FA4938BAC4D8}"/>
                </a:ext>
              </a:extLst>
            </p:cNvPr>
            <p:cNvSpPr txBox="1"/>
            <p:nvPr/>
          </p:nvSpPr>
          <p:spPr>
            <a:xfrm>
              <a:off x="5769957" y="21702532"/>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Pangkal</a:t>
              </a:r>
            </a:p>
          </p:txBody>
        </p:sp>
        <p:sp>
          <p:nvSpPr>
            <p:cNvPr id="16" name="Kotak Teks 15">
              <a:extLst>
                <a:ext uri="{FF2B5EF4-FFF2-40B4-BE49-F238E27FC236}">
                  <a16:creationId xmlns:a16="http://schemas.microsoft.com/office/drawing/2014/main" id="{5427F10F-E28E-4608-E63C-0C32C0EC2462}"/>
                </a:ext>
              </a:extLst>
            </p:cNvPr>
            <p:cNvSpPr txBox="1"/>
            <p:nvPr/>
          </p:nvSpPr>
          <p:spPr>
            <a:xfrm>
              <a:off x="5769957" y="26789176"/>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dalam pembuatannya tidak begitu sulit alias mudah. Ada beberapa cara dalam membuat tali temali simpul jangkar ini salah satunya adalah bagilah tali menjadi dua kemudian lingkarkan pada</a:t>
              </a:r>
              <a:endParaRPr lang="id-ID" dirty="0"/>
            </a:p>
          </p:txBody>
        </p:sp>
        <p:sp>
          <p:nvSpPr>
            <p:cNvPr id="17" name="Kotak Teks 16">
              <a:extLst>
                <a:ext uri="{FF2B5EF4-FFF2-40B4-BE49-F238E27FC236}">
                  <a16:creationId xmlns:a16="http://schemas.microsoft.com/office/drawing/2014/main" id="{4BBE8471-AEF4-E9F6-3B18-A8EDE4AFAFBD}"/>
                </a:ext>
              </a:extLst>
            </p:cNvPr>
            <p:cNvSpPr txBox="1"/>
            <p:nvPr/>
          </p:nvSpPr>
          <p:spPr>
            <a:xfrm>
              <a:off x="5769957" y="27865135"/>
              <a:ext cx="1765162" cy="2031325"/>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benda yang ingin ditali, kemudian tariklah kedua badan tali, sehingga semua tali masuk ke dalam sosok</a:t>
              </a:r>
              <a:endParaRPr lang="id-ID" dirty="0"/>
            </a:p>
          </p:txBody>
        </p:sp>
        <p:pic>
          <p:nvPicPr>
            <p:cNvPr id="18" name="Gambar 17">
              <a:extLst>
                <a:ext uri="{FF2B5EF4-FFF2-40B4-BE49-F238E27FC236}">
                  <a16:creationId xmlns:a16="http://schemas.microsoft.com/office/drawing/2014/main" id="{E38E5EB6-C2FA-4E35-132B-8EE28EBCD6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0930" y="28033529"/>
              <a:ext cx="2979420" cy="1901396"/>
            </a:xfrm>
            <a:prstGeom prst="rect">
              <a:avLst/>
            </a:prstGeom>
          </p:spPr>
        </p:pic>
        <p:pic>
          <p:nvPicPr>
            <p:cNvPr id="19" name="Gambar 18">
              <a:extLst>
                <a:ext uri="{FF2B5EF4-FFF2-40B4-BE49-F238E27FC236}">
                  <a16:creationId xmlns:a16="http://schemas.microsoft.com/office/drawing/2014/main" id="{D26AC392-52F2-42B6-4BA4-953E0C072AC1}"/>
                </a:ext>
              </a:extLst>
            </p:cNvPr>
            <p:cNvPicPr>
              <a:picLocks noChangeAspect="1"/>
            </p:cNvPicPr>
            <p:nvPr/>
          </p:nvPicPr>
          <p:blipFill rotWithShape="1">
            <a:blip r:embed="rId7">
              <a:extLst>
                <a:ext uri="{28A0092B-C50C-407E-A947-70E740481C1C}">
                  <a14:useLocalDpi xmlns:a14="http://schemas.microsoft.com/office/drawing/2010/main" val="0"/>
                </a:ext>
              </a:extLst>
            </a:blip>
            <a:srcRect t="6443" b="8847"/>
            <a:stretch/>
          </p:blipFill>
          <p:spPr>
            <a:xfrm>
              <a:off x="8133784" y="31540063"/>
              <a:ext cx="2609683" cy="2210673"/>
            </a:xfrm>
            <a:prstGeom prst="rect">
              <a:avLst/>
            </a:prstGeom>
          </p:spPr>
        </p:pic>
        <p:pic>
          <p:nvPicPr>
            <p:cNvPr id="20" name="Gambar 19">
              <a:extLst>
                <a:ext uri="{FF2B5EF4-FFF2-40B4-BE49-F238E27FC236}">
                  <a16:creationId xmlns:a16="http://schemas.microsoft.com/office/drawing/2014/main" id="{58D08D97-D252-C08C-E434-4A49C4485BDA}"/>
                </a:ext>
              </a:extLst>
            </p:cNvPr>
            <p:cNvPicPr>
              <a:picLocks noChangeAspect="1"/>
            </p:cNvPicPr>
            <p:nvPr/>
          </p:nvPicPr>
          <p:blipFill rotWithShape="1">
            <a:blip r:embed="rId8">
              <a:extLst>
                <a:ext uri="{28A0092B-C50C-407E-A947-70E740481C1C}">
                  <a14:useLocalDpi xmlns:a14="http://schemas.microsoft.com/office/drawing/2010/main" val="0"/>
                </a:ext>
              </a:extLst>
            </a:blip>
            <a:srcRect t="11189" b="22729"/>
            <a:stretch/>
          </p:blipFill>
          <p:spPr>
            <a:xfrm>
              <a:off x="6732590" y="36923428"/>
              <a:ext cx="3277574" cy="2165889"/>
            </a:xfrm>
            <a:prstGeom prst="rect">
              <a:avLst/>
            </a:prstGeom>
          </p:spPr>
        </p:pic>
        <p:pic>
          <p:nvPicPr>
            <p:cNvPr id="21" name="Gambar 20">
              <a:extLst>
                <a:ext uri="{FF2B5EF4-FFF2-40B4-BE49-F238E27FC236}">
                  <a16:creationId xmlns:a16="http://schemas.microsoft.com/office/drawing/2014/main" id="{CC278CAB-0608-5836-FBDA-EF93A8101B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0161" y="41688171"/>
              <a:ext cx="2077463" cy="2077463"/>
            </a:xfrm>
            <a:prstGeom prst="rect">
              <a:avLst/>
            </a:prstGeom>
          </p:spPr>
        </p:pic>
        <p:pic>
          <p:nvPicPr>
            <p:cNvPr id="22" name="Gambar 21">
              <a:extLst>
                <a:ext uri="{FF2B5EF4-FFF2-40B4-BE49-F238E27FC236}">
                  <a16:creationId xmlns:a16="http://schemas.microsoft.com/office/drawing/2014/main" id="{7069B45A-FE60-D998-60C2-25C7CAE5D9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1780" y="44950885"/>
              <a:ext cx="2948736" cy="2948736"/>
            </a:xfrm>
            <a:prstGeom prst="rect">
              <a:avLst/>
            </a:prstGeom>
          </p:spPr>
        </p:pic>
        <p:pic>
          <p:nvPicPr>
            <p:cNvPr id="23" name="Gambar 22">
              <a:extLst>
                <a:ext uri="{FF2B5EF4-FFF2-40B4-BE49-F238E27FC236}">
                  <a16:creationId xmlns:a16="http://schemas.microsoft.com/office/drawing/2014/main" id="{D8B10C4A-B86F-0FDA-787C-373CC9BCEF20}"/>
                </a:ext>
              </a:extLst>
            </p:cNvPr>
            <p:cNvPicPr>
              <a:picLocks noChangeAspect="1"/>
            </p:cNvPicPr>
            <p:nvPr/>
          </p:nvPicPr>
          <p:blipFill rotWithShape="1">
            <a:blip r:embed="rId11">
              <a:extLst>
                <a:ext uri="{28A0092B-C50C-407E-A947-70E740481C1C}">
                  <a14:useLocalDpi xmlns:a14="http://schemas.microsoft.com/office/drawing/2010/main" val="0"/>
                </a:ext>
              </a:extLst>
            </a:blip>
            <a:srcRect l="3761" t="8886" r="3511" b="704"/>
            <a:stretch/>
          </p:blipFill>
          <p:spPr>
            <a:xfrm>
              <a:off x="8064227" y="51005584"/>
              <a:ext cx="2500725" cy="3375975"/>
            </a:xfrm>
            <a:prstGeom prst="rect">
              <a:avLst/>
            </a:prstGeom>
          </p:spPr>
        </p:pic>
        <p:sp>
          <p:nvSpPr>
            <p:cNvPr id="32" name="Kotak Teks 31">
              <a:extLst>
                <a:ext uri="{FF2B5EF4-FFF2-40B4-BE49-F238E27FC236}">
                  <a16:creationId xmlns:a16="http://schemas.microsoft.com/office/drawing/2014/main" id="{0EBD3E28-836B-93FF-60FB-E72A2D2DEFCC}"/>
                </a:ext>
              </a:extLst>
            </p:cNvPr>
            <p:cNvSpPr txBox="1"/>
            <p:nvPr/>
          </p:nvSpPr>
          <p:spPr>
            <a:xfrm>
              <a:off x="5820975" y="2630549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Jangkar</a:t>
              </a:r>
            </a:p>
          </p:txBody>
        </p:sp>
        <p:sp>
          <p:nvSpPr>
            <p:cNvPr id="33" name="Kotak Teks 32">
              <a:extLst>
                <a:ext uri="{FF2B5EF4-FFF2-40B4-BE49-F238E27FC236}">
                  <a16:creationId xmlns:a16="http://schemas.microsoft.com/office/drawing/2014/main" id="{ECC6CE06-6291-F2AB-8450-7869282905D1}"/>
                </a:ext>
              </a:extLst>
            </p:cNvPr>
            <p:cNvSpPr txBox="1"/>
            <p:nvPr/>
          </p:nvSpPr>
          <p:spPr>
            <a:xfrm>
              <a:off x="5773045" y="31356497"/>
              <a:ext cx="2326117"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Simpul ini digunakan untuk menyambungkan dua utas tali yang </a:t>
              </a:r>
              <a:r>
                <a:rPr lang="id-ID" sz="1800" dirty="0" err="1">
                  <a:solidFill>
                    <a:schemeClr val="bg1">
                      <a:lumMod val="50000"/>
                    </a:schemeClr>
                  </a:solidFill>
                  <a:effectLst/>
                  <a:latin typeface="Times New Roman" panose="02020603050405020304" pitchFamily="18" charset="0"/>
                  <a:ea typeface="Times New Roman" panose="02020603050405020304" pitchFamily="18" charset="0"/>
                </a:rPr>
                <a:t>dimana</a:t>
              </a:r>
              <a:r>
                <a:rPr lang="id-ID" sz="1800" dirty="0">
                  <a:solidFill>
                    <a:schemeClr val="bg1">
                      <a:lumMod val="50000"/>
                    </a:schemeClr>
                  </a:solidFill>
                  <a:effectLst/>
                  <a:latin typeface="Times New Roman" panose="02020603050405020304" pitchFamily="18" charset="0"/>
                  <a:ea typeface="Times New Roman" panose="02020603050405020304" pitchFamily="18" charset="0"/>
                </a:rPr>
                <a:t> simpul ini akan semakin kuat apabila menerima daya tarik yang kuat.</a:t>
              </a:r>
            </a:p>
          </p:txBody>
        </p:sp>
        <p:sp>
          <p:nvSpPr>
            <p:cNvPr id="42" name="Kotak Teks 41">
              <a:extLst>
                <a:ext uri="{FF2B5EF4-FFF2-40B4-BE49-F238E27FC236}">
                  <a16:creationId xmlns:a16="http://schemas.microsoft.com/office/drawing/2014/main" id="{E5E8A4C1-4F2A-4F23-AB17-95A8A76634C2}"/>
                </a:ext>
              </a:extLst>
            </p:cNvPr>
            <p:cNvSpPr txBox="1"/>
            <p:nvPr/>
          </p:nvSpPr>
          <p:spPr>
            <a:xfrm>
              <a:off x="5824063" y="30872821"/>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Kembar</a:t>
              </a:r>
            </a:p>
          </p:txBody>
        </p:sp>
        <p:sp>
          <p:nvSpPr>
            <p:cNvPr id="55" name="Kotak Teks 54">
              <a:extLst>
                <a:ext uri="{FF2B5EF4-FFF2-40B4-BE49-F238E27FC236}">
                  <a16:creationId xmlns:a16="http://schemas.microsoft.com/office/drawing/2014/main" id="{1209DE32-DD26-1524-BED3-8F9FA06412C8}"/>
                </a:ext>
              </a:extLst>
            </p:cNvPr>
            <p:cNvSpPr txBox="1"/>
            <p:nvPr/>
          </p:nvSpPr>
          <p:spPr>
            <a:xfrm>
              <a:off x="5769957" y="35891950"/>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suatu benda dengan kuat, tapi untuk melepasnya tidak susah, tali temali simpul ini biasanya digunakan untuk mengikat hewan.</a:t>
              </a:r>
            </a:p>
          </p:txBody>
        </p:sp>
        <p:sp>
          <p:nvSpPr>
            <p:cNvPr id="58" name="Kotak Teks 57">
              <a:extLst>
                <a:ext uri="{FF2B5EF4-FFF2-40B4-BE49-F238E27FC236}">
                  <a16:creationId xmlns:a16="http://schemas.microsoft.com/office/drawing/2014/main" id="{49DA5F2A-C749-5444-18D0-889970E3FEE9}"/>
                </a:ext>
              </a:extLst>
            </p:cNvPr>
            <p:cNvSpPr txBox="1"/>
            <p:nvPr/>
          </p:nvSpPr>
          <p:spPr>
            <a:xfrm>
              <a:off x="5820975" y="3540827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hidup</a:t>
              </a:r>
            </a:p>
          </p:txBody>
        </p:sp>
        <p:sp>
          <p:nvSpPr>
            <p:cNvPr id="59" name="Kotak Teks 58">
              <a:extLst>
                <a:ext uri="{FF2B5EF4-FFF2-40B4-BE49-F238E27FC236}">
                  <a16:creationId xmlns:a16="http://schemas.microsoft.com/office/drawing/2014/main" id="{4E91DFAA-B13F-F5E8-8AB0-36067ADF5332}"/>
                </a:ext>
              </a:extLst>
            </p:cNvPr>
            <p:cNvSpPr txBox="1"/>
            <p:nvPr/>
          </p:nvSpPr>
          <p:spPr>
            <a:xfrm>
              <a:off x="5698588" y="40499422"/>
              <a:ext cx="4870393" cy="1200329"/>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adalah simpul yang biasanya digunakan untuk mengakhiri suatu simpul. Walaupun simpul ini terlihat mudah dalam membuatnya, namun banyak juga yang salah dalam membuatnya. Simpul Ini</a:t>
              </a:r>
              <a:endParaRPr lang="id-ID" sz="1800" dirty="0">
                <a:solidFill>
                  <a:schemeClr val="bg1">
                    <a:lumMod val="50000"/>
                  </a:schemeClr>
                </a:solidFill>
              </a:endParaRPr>
            </a:p>
          </p:txBody>
        </p:sp>
        <p:sp>
          <p:nvSpPr>
            <p:cNvPr id="60" name="Kotak Teks 59">
              <a:extLst>
                <a:ext uri="{FF2B5EF4-FFF2-40B4-BE49-F238E27FC236}">
                  <a16:creationId xmlns:a16="http://schemas.microsoft.com/office/drawing/2014/main" id="{AA08821E-4F41-BA6B-A6DE-AEAD49570740}"/>
                </a:ext>
              </a:extLst>
            </p:cNvPr>
            <p:cNvSpPr txBox="1"/>
            <p:nvPr/>
          </p:nvSpPr>
          <p:spPr>
            <a:xfrm>
              <a:off x="5692741" y="41615617"/>
              <a:ext cx="1765162" cy="1754326"/>
            </a:xfrm>
            <a:prstGeom prst="rect">
              <a:avLst/>
            </a:prstGeom>
            <a:noFill/>
          </p:spPr>
          <p:txBody>
            <a:bodyPr wrap="square" rtlCol="0">
              <a:spAutoFit/>
            </a:bodyPr>
            <a:lstStyle/>
            <a:p>
              <a:pPr algn="just"/>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berfungsi untuk menyambung dua utas tali yang sama besarnya dan tidak licin.</a:t>
              </a:r>
              <a:endParaRPr lang="id-ID" dirty="0"/>
            </a:p>
          </p:txBody>
        </p:sp>
        <p:sp>
          <p:nvSpPr>
            <p:cNvPr id="62" name="Kotak Teks 61">
              <a:extLst>
                <a:ext uri="{FF2B5EF4-FFF2-40B4-BE49-F238E27FC236}">
                  <a16:creationId xmlns:a16="http://schemas.microsoft.com/office/drawing/2014/main" id="{B470964D-4287-5ABD-9967-2A1298726B4F}"/>
                </a:ext>
              </a:extLst>
            </p:cNvPr>
            <p:cNvSpPr txBox="1"/>
            <p:nvPr/>
          </p:nvSpPr>
          <p:spPr>
            <a:xfrm>
              <a:off x="5749606" y="40015745"/>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Mati</a:t>
              </a:r>
            </a:p>
          </p:txBody>
        </p:sp>
        <p:sp>
          <p:nvSpPr>
            <p:cNvPr id="64" name="Kotak Teks 63">
              <a:extLst>
                <a:ext uri="{FF2B5EF4-FFF2-40B4-BE49-F238E27FC236}">
                  <a16:creationId xmlns:a16="http://schemas.microsoft.com/office/drawing/2014/main" id="{2688374A-8C6F-CD8E-3C08-64D7441DEE2B}"/>
                </a:ext>
              </a:extLst>
            </p:cNvPr>
            <p:cNvSpPr txBox="1"/>
            <p:nvPr/>
          </p:nvSpPr>
          <p:spPr>
            <a:xfrm>
              <a:off x="5698589" y="44950885"/>
              <a:ext cx="2150012" cy="2585323"/>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menarik benda besar seperti batu dan batang pohon sehingga mempermudah memindahkan benda besar dan berat tersebut..</a:t>
              </a:r>
            </a:p>
          </p:txBody>
        </p:sp>
        <p:sp>
          <p:nvSpPr>
            <p:cNvPr id="66" name="Kotak Teks 65">
              <a:extLst>
                <a:ext uri="{FF2B5EF4-FFF2-40B4-BE49-F238E27FC236}">
                  <a16:creationId xmlns:a16="http://schemas.microsoft.com/office/drawing/2014/main" id="{224DF0E8-42C5-BA45-E1A0-5F9391647CE2}"/>
                </a:ext>
              </a:extLst>
            </p:cNvPr>
            <p:cNvSpPr txBox="1"/>
            <p:nvPr/>
          </p:nvSpPr>
          <p:spPr>
            <a:xfrm>
              <a:off x="5749606" y="44467208"/>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Simpul penarik</a:t>
              </a:r>
            </a:p>
          </p:txBody>
        </p:sp>
        <p:sp>
          <p:nvSpPr>
            <p:cNvPr id="67" name="Persegi Panjang: Sudut Lengkung 66">
              <a:extLst>
                <a:ext uri="{FF2B5EF4-FFF2-40B4-BE49-F238E27FC236}">
                  <a16:creationId xmlns:a16="http://schemas.microsoft.com/office/drawing/2014/main" id="{9DAD2962-50A1-A238-2049-96C942210C5D}"/>
                </a:ext>
              </a:extLst>
            </p:cNvPr>
            <p:cNvSpPr/>
            <p:nvPr/>
          </p:nvSpPr>
          <p:spPr>
            <a:xfrm>
              <a:off x="5423346" y="48941274"/>
              <a:ext cx="5612507" cy="1065068"/>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lumMod val="50000"/>
                    </a:schemeClr>
                  </a:solidFill>
                </a:rPr>
                <a:t>IKATAN</a:t>
              </a:r>
            </a:p>
          </p:txBody>
        </p:sp>
        <p:sp>
          <p:nvSpPr>
            <p:cNvPr id="68" name="Persegi Panjang: Sudut Lengkung 67">
              <a:extLst>
                <a:ext uri="{FF2B5EF4-FFF2-40B4-BE49-F238E27FC236}">
                  <a16:creationId xmlns:a16="http://schemas.microsoft.com/office/drawing/2014/main" id="{3BB76594-0993-C92C-965A-F641104F8212}"/>
                </a:ext>
              </a:extLst>
            </p:cNvPr>
            <p:cNvSpPr/>
            <p:nvPr/>
          </p:nvSpPr>
          <p:spPr>
            <a:xfrm>
              <a:off x="5360293" y="55009768"/>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69" name="Persegi Panjang: Sudut Lengkung 68">
              <a:extLst>
                <a:ext uri="{FF2B5EF4-FFF2-40B4-BE49-F238E27FC236}">
                  <a16:creationId xmlns:a16="http://schemas.microsoft.com/office/drawing/2014/main" id="{13BE5338-9BA8-B3B5-9E3C-064F43132110}"/>
                </a:ext>
              </a:extLst>
            </p:cNvPr>
            <p:cNvSpPr/>
            <p:nvPr/>
          </p:nvSpPr>
          <p:spPr>
            <a:xfrm>
              <a:off x="5360293" y="59630087"/>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0" name="Persegi Panjang: Sudut Lengkung 69">
              <a:extLst>
                <a:ext uri="{FF2B5EF4-FFF2-40B4-BE49-F238E27FC236}">
                  <a16:creationId xmlns:a16="http://schemas.microsoft.com/office/drawing/2014/main" id="{EF2EF921-AC3C-AA89-CFA7-50D8120BAA24}"/>
                </a:ext>
              </a:extLst>
            </p:cNvPr>
            <p:cNvSpPr/>
            <p:nvPr/>
          </p:nvSpPr>
          <p:spPr>
            <a:xfrm>
              <a:off x="5360293" y="64250406"/>
              <a:ext cx="5738614" cy="4237212"/>
            </a:xfrm>
            <a:prstGeom prst="roundRect">
              <a:avLst>
                <a:gd name="adj" fmla="val 12157"/>
              </a:avLst>
            </a:prstGeom>
            <a:solidFill>
              <a:schemeClr val="bg1">
                <a:alpha val="82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sz="2400" dirty="0">
                <a:solidFill>
                  <a:schemeClr val="bg1">
                    <a:lumMod val="50000"/>
                  </a:schemeClr>
                </a:solidFill>
              </a:endParaRPr>
            </a:p>
          </p:txBody>
        </p:sp>
        <p:sp>
          <p:nvSpPr>
            <p:cNvPr id="72" name="Kotak Teks 71">
              <a:extLst>
                <a:ext uri="{FF2B5EF4-FFF2-40B4-BE49-F238E27FC236}">
                  <a16:creationId xmlns:a16="http://schemas.microsoft.com/office/drawing/2014/main" id="{41DF8F00-4FA7-6FF8-0C1B-92C5F5D8AE93}"/>
                </a:ext>
              </a:extLst>
            </p:cNvPr>
            <p:cNvSpPr txBox="1"/>
            <p:nvPr/>
          </p:nvSpPr>
          <p:spPr>
            <a:xfrm>
              <a:off x="5709513" y="51027596"/>
              <a:ext cx="2217061" cy="2031325"/>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ikatan ini memiliki fungsi untuk mengikat tiga tiang sekaligus dalam satu ikatan untuk pembuatan kaki tiga, jemuran.</a:t>
              </a:r>
            </a:p>
          </p:txBody>
        </p:sp>
        <p:sp>
          <p:nvSpPr>
            <p:cNvPr id="73" name="Kotak Teks 72">
              <a:extLst>
                <a:ext uri="{FF2B5EF4-FFF2-40B4-BE49-F238E27FC236}">
                  <a16:creationId xmlns:a16="http://schemas.microsoft.com/office/drawing/2014/main" id="{F7FE94B6-2A4D-4ECA-8FF0-C2E5B2C9903E}"/>
                </a:ext>
              </a:extLst>
            </p:cNvPr>
            <p:cNvSpPr txBox="1"/>
            <p:nvPr/>
          </p:nvSpPr>
          <p:spPr>
            <a:xfrm>
              <a:off x="5682557" y="50543919"/>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Kaki Tiga</a:t>
              </a:r>
            </a:p>
          </p:txBody>
        </p:sp>
        <p:sp>
          <p:nvSpPr>
            <p:cNvPr id="75" name="Kotak Teks 74">
              <a:extLst>
                <a:ext uri="{FF2B5EF4-FFF2-40B4-BE49-F238E27FC236}">
                  <a16:creationId xmlns:a16="http://schemas.microsoft.com/office/drawing/2014/main" id="{3E04AFA6-19F3-A1E7-F5A2-01203C1C69F7}"/>
                </a:ext>
              </a:extLst>
            </p:cNvPr>
            <p:cNvSpPr txBox="1"/>
            <p:nvPr/>
          </p:nvSpPr>
          <p:spPr>
            <a:xfrm>
              <a:off x="5715360" y="55744400"/>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mengencangkan kedua tongkat secara vertikal dan horizontal sehingga kedua tongkat tersebut menjadi satu dan sulit dilepaskan. </a:t>
              </a:r>
            </a:p>
          </p:txBody>
        </p:sp>
        <p:sp>
          <p:nvSpPr>
            <p:cNvPr id="76" name="Kotak Teks 75">
              <a:extLst>
                <a:ext uri="{FF2B5EF4-FFF2-40B4-BE49-F238E27FC236}">
                  <a16:creationId xmlns:a16="http://schemas.microsoft.com/office/drawing/2014/main" id="{C5EB7CA1-275D-8C52-4EC2-78FAA4ED56C5}"/>
                </a:ext>
              </a:extLst>
            </p:cNvPr>
            <p:cNvSpPr txBox="1"/>
            <p:nvPr/>
          </p:nvSpPr>
          <p:spPr>
            <a:xfrm>
              <a:off x="5728455" y="56588967"/>
              <a:ext cx="2075343" cy="2308324"/>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Fungsi yang paling dominan dari ikatan ini adalah </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untuk mengikat dua buah tiang yang bersilangan dengan sudut 90⁰ (</a:t>
              </a:r>
              <a:r>
                <a:rPr kumimoji="0" lang="id-ID" sz="1800" b="0" i="0" u="none" strike="noStrike" kern="1200" cap="none" spc="0" normalizeH="0" baseline="0" noProof="0" dirty="0" err="1">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Siku-Siku</a:t>
              </a:r>
              <a:r>
                <a:rPr kumimoji="0" lang="id-ID" sz="1800" b="0" i="0" u="none" strike="noStrike" kern="1200" cap="none" spc="0" normalizeH="0" baseline="0" noProof="0" dirty="0">
                  <a:ln>
                    <a:noFill/>
                  </a:ln>
                  <a:solidFill>
                    <a:prstClr val="white">
                      <a:lumMod val="50000"/>
                    </a:prstClr>
                  </a:solidFill>
                  <a:effectLst/>
                  <a:uLnTx/>
                  <a:uFillTx/>
                  <a:latin typeface="Times New Roman" panose="02020603050405020304" pitchFamily="18" charset="0"/>
                  <a:ea typeface="Times New Roman" panose="02020603050405020304" pitchFamily="18" charset="0"/>
                  <a:cs typeface="+mn-cs"/>
                </a:rPr>
                <a:t>)..</a:t>
              </a:r>
              <a:endParaRPr lang="id-ID" dirty="0"/>
            </a:p>
          </p:txBody>
        </p:sp>
        <p:sp>
          <p:nvSpPr>
            <p:cNvPr id="77" name="Kotak Teks 76">
              <a:extLst>
                <a:ext uri="{FF2B5EF4-FFF2-40B4-BE49-F238E27FC236}">
                  <a16:creationId xmlns:a16="http://schemas.microsoft.com/office/drawing/2014/main" id="{0EE73D13-B31B-9F8C-EBE1-664D926462BA}"/>
                </a:ext>
              </a:extLst>
            </p:cNvPr>
            <p:cNvSpPr txBox="1"/>
            <p:nvPr/>
          </p:nvSpPr>
          <p:spPr>
            <a:xfrm>
              <a:off x="5766378" y="55260723"/>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Palang</a:t>
              </a:r>
            </a:p>
          </p:txBody>
        </p:sp>
        <p:sp>
          <p:nvSpPr>
            <p:cNvPr id="79" name="Kotak Teks 78">
              <a:extLst>
                <a:ext uri="{FF2B5EF4-FFF2-40B4-BE49-F238E27FC236}">
                  <a16:creationId xmlns:a16="http://schemas.microsoft.com/office/drawing/2014/main" id="{0C5E46D5-6929-F0BC-E321-AA44FBE9143E}"/>
                </a:ext>
              </a:extLst>
            </p:cNvPr>
            <p:cNvSpPr txBox="1"/>
            <p:nvPr/>
          </p:nvSpPr>
          <p:spPr>
            <a:xfrm>
              <a:off x="5772225" y="64900123"/>
              <a:ext cx="4870393" cy="923330"/>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menyambung tongkat dengan tali secara sejajar. Ikatan canggah umum dikenal dengan nama ikatan sambung tongkat.</a:t>
              </a:r>
            </a:p>
          </p:txBody>
        </p:sp>
        <p:sp>
          <p:nvSpPr>
            <p:cNvPr id="81" name="Kotak Teks 80">
              <a:extLst>
                <a:ext uri="{FF2B5EF4-FFF2-40B4-BE49-F238E27FC236}">
                  <a16:creationId xmlns:a16="http://schemas.microsoft.com/office/drawing/2014/main" id="{B5B15BD4-3B1A-FD86-2226-62DD744E1E74}"/>
                </a:ext>
              </a:extLst>
            </p:cNvPr>
            <p:cNvSpPr txBox="1"/>
            <p:nvPr/>
          </p:nvSpPr>
          <p:spPr>
            <a:xfrm>
              <a:off x="5823243" y="64416446"/>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Canggah</a:t>
              </a:r>
            </a:p>
          </p:txBody>
        </p:sp>
        <p:sp>
          <p:nvSpPr>
            <p:cNvPr id="83" name="Kotak Teks 82">
              <a:extLst>
                <a:ext uri="{FF2B5EF4-FFF2-40B4-BE49-F238E27FC236}">
                  <a16:creationId xmlns:a16="http://schemas.microsoft.com/office/drawing/2014/main" id="{BC17C2EB-37FD-A182-BE7D-CBAFB1BCA533}"/>
                </a:ext>
              </a:extLst>
            </p:cNvPr>
            <p:cNvSpPr txBox="1"/>
            <p:nvPr/>
          </p:nvSpPr>
          <p:spPr>
            <a:xfrm>
              <a:off x="5698588" y="60520339"/>
              <a:ext cx="4723638" cy="646331"/>
            </a:xfrm>
            <a:prstGeom prst="rect">
              <a:avLst/>
            </a:prstGeom>
            <a:noFill/>
          </p:spPr>
          <p:txBody>
            <a:bodyPr wrap="square" rtlCol="0">
              <a:spAutoFit/>
            </a:bodyPr>
            <a:lstStyle/>
            <a:p>
              <a:pPr algn="just"/>
              <a:r>
                <a:rPr lang="id-ID" sz="1800" dirty="0">
                  <a:solidFill>
                    <a:schemeClr val="bg1">
                      <a:lumMod val="50000"/>
                    </a:schemeClr>
                  </a:solidFill>
                  <a:effectLst/>
                  <a:latin typeface="Times New Roman" panose="02020603050405020304" pitchFamily="18" charset="0"/>
                  <a:ea typeface="Times New Roman" panose="02020603050405020304" pitchFamily="18" charset="0"/>
                </a:rPr>
                <a:t>berfungsi untuk mengikat dua buah tongkat bersilangan dan tidak membentuk siku.</a:t>
              </a:r>
              <a:endParaRPr lang="id-ID" sz="1800" dirty="0">
                <a:solidFill>
                  <a:schemeClr val="bg1">
                    <a:lumMod val="50000"/>
                  </a:schemeClr>
                </a:solidFill>
              </a:endParaRPr>
            </a:p>
          </p:txBody>
        </p:sp>
        <p:sp>
          <p:nvSpPr>
            <p:cNvPr id="85" name="Kotak Teks 84">
              <a:extLst>
                <a:ext uri="{FF2B5EF4-FFF2-40B4-BE49-F238E27FC236}">
                  <a16:creationId xmlns:a16="http://schemas.microsoft.com/office/drawing/2014/main" id="{B5159174-E810-2E65-9283-AAFCD1ACB7C2}"/>
                </a:ext>
              </a:extLst>
            </p:cNvPr>
            <p:cNvSpPr txBox="1"/>
            <p:nvPr/>
          </p:nvSpPr>
          <p:spPr>
            <a:xfrm>
              <a:off x="5749606" y="59892634"/>
              <a:ext cx="3258296" cy="461665"/>
            </a:xfrm>
            <a:prstGeom prst="rect">
              <a:avLst/>
            </a:prstGeom>
            <a:noFill/>
          </p:spPr>
          <p:txBody>
            <a:bodyPr wrap="square" rtlCol="0">
              <a:spAutoFit/>
            </a:bodyPr>
            <a:lstStyle/>
            <a:p>
              <a:r>
                <a:rPr lang="id-ID" sz="2400" dirty="0">
                  <a:solidFill>
                    <a:schemeClr val="tx1">
                      <a:lumMod val="50000"/>
                      <a:lumOff val="50000"/>
                    </a:schemeClr>
                  </a:solidFill>
                  <a:latin typeface="Times New Roman" panose="02020603050405020304" pitchFamily="18" charset="0"/>
                  <a:cs typeface="Times New Roman" panose="02020603050405020304" pitchFamily="18" charset="0"/>
                </a:rPr>
                <a:t>Ikatan Silang</a:t>
              </a:r>
            </a:p>
          </p:txBody>
        </p:sp>
        <p:pic>
          <p:nvPicPr>
            <p:cNvPr id="24" name="Gambar 23">
              <a:extLst>
                <a:ext uri="{FF2B5EF4-FFF2-40B4-BE49-F238E27FC236}">
                  <a16:creationId xmlns:a16="http://schemas.microsoft.com/office/drawing/2014/main" id="{7861FDE9-B041-5ACA-FC8F-BABE09AB587E}"/>
                </a:ext>
              </a:extLst>
            </p:cNvPr>
            <p:cNvPicPr>
              <a:picLocks noChangeAspect="1"/>
            </p:cNvPicPr>
            <p:nvPr/>
          </p:nvPicPr>
          <p:blipFill rotWithShape="1">
            <a:blip r:embed="rId12">
              <a:extLst>
                <a:ext uri="{28A0092B-C50C-407E-A947-70E740481C1C}">
                  <a14:useLocalDpi xmlns:a14="http://schemas.microsoft.com/office/drawing/2010/main" val="0"/>
                </a:ext>
              </a:extLst>
            </a:blip>
            <a:srcRect l="2140" t="1865" r="3452" b="1745"/>
            <a:stretch/>
          </p:blipFill>
          <p:spPr>
            <a:xfrm>
              <a:off x="7861779" y="56632279"/>
              <a:ext cx="2560447" cy="2490405"/>
            </a:xfrm>
            <a:prstGeom prst="rect">
              <a:avLst/>
            </a:prstGeom>
          </p:spPr>
        </p:pic>
        <p:pic>
          <p:nvPicPr>
            <p:cNvPr id="25" name="Gambar 24">
              <a:extLst>
                <a:ext uri="{FF2B5EF4-FFF2-40B4-BE49-F238E27FC236}">
                  <a16:creationId xmlns:a16="http://schemas.microsoft.com/office/drawing/2014/main" id="{992B4B8D-AB7D-15D5-70CF-A5E8879D1A9F}"/>
                </a:ext>
              </a:extLst>
            </p:cNvPr>
            <p:cNvPicPr>
              <a:picLocks noChangeAspect="1"/>
            </p:cNvPicPr>
            <p:nvPr/>
          </p:nvPicPr>
          <p:blipFill rotWithShape="1">
            <a:blip r:embed="rId13">
              <a:extLst>
                <a:ext uri="{28A0092B-C50C-407E-A947-70E740481C1C}">
                  <a14:useLocalDpi xmlns:a14="http://schemas.microsoft.com/office/drawing/2010/main" val="0"/>
                </a:ext>
              </a:extLst>
            </a:blip>
            <a:srcRect l="4790" t="4623" r="2911" b="2037"/>
            <a:stretch/>
          </p:blipFill>
          <p:spPr>
            <a:xfrm>
              <a:off x="6632530" y="61335822"/>
              <a:ext cx="3194137" cy="2324161"/>
            </a:xfrm>
            <a:prstGeom prst="rect">
              <a:avLst/>
            </a:prstGeom>
          </p:spPr>
        </p:pic>
        <p:pic>
          <p:nvPicPr>
            <p:cNvPr id="27" name="Gambar 26">
              <a:extLst>
                <a:ext uri="{FF2B5EF4-FFF2-40B4-BE49-F238E27FC236}">
                  <a16:creationId xmlns:a16="http://schemas.microsoft.com/office/drawing/2014/main" id="{0DFD4E6A-6D1C-1DE2-6117-0195D3F238BA}"/>
                </a:ext>
              </a:extLst>
            </p:cNvPr>
            <p:cNvPicPr>
              <a:picLocks noChangeAspect="1"/>
            </p:cNvPicPr>
            <p:nvPr/>
          </p:nvPicPr>
          <p:blipFill rotWithShape="1">
            <a:blip r:embed="rId14">
              <a:extLst>
                <a:ext uri="{28A0092B-C50C-407E-A947-70E740481C1C}">
                  <a14:useLocalDpi xmlns:a14="http://schemas.microsoft.com/office/drawing/2010/main" val="0"/>
                </a:ext>
              </a:extLst>
            </a:blip>
            <a:srcRect l="2068" t="16681" r="1478" b="3360"/>
            <a:stretch/>
          </p:blipFill>
          <p:spPr>
            <a:xfrm>
              <a:off x="6135003" y="66036506"/>
              <a:ext cx="4189189" cy="2238059"/>
            </a:xfrm>
            <a:prstGeom prst="rect">
              <a:avLst/>
            </a:prstGeom>
          </p:spPr>
        </p:pic>
      </p:grpSp>
      <p:grpSp>
        <p:nvGrpSpPr>
          <p:cNvPr id="29" name="Grup 28">
            <a:extLst>
              <a:ext uri="{FF2B5EF4-FFF2-40B4-BE49-F238E27FC236}">
                <a16:creationId xmlns:a16="http://schemas.microsoft.com/office/drawing/2014/main" id="{E6531659-DFC6-A9E9-3C9E-21614A1DC69F}"/>
              </a:ext>
            </a:extLst>
          </p:cNvPr>
          <p:cNvGrpSpPr/>
          <p:nvPr/>
        </p:nvGrpSpPr>
        <p:grpSpPr>
          <a:xfrm>
            <a:off x="-1519292" y="-2593282"/>
            <a:ext cx="14869838" cy="9136275"/>
            <a:chOff x="-1519292" y="-2211257"/>
            <a:chExt cx="14869838" cy="9136275"/>
          </a:xfrm>
        </p:grpSpPr>
        <p:sp>
          <p:nvSpPr>
            <p:cNvPr id="28" name="Bentuk Bebas: Bentuk 27">
              <a:extLst>
                <a:ext uri="{FF2B5EF4-FFF2-40B4-BE49-F238E27FC236}">
                  <a16:creationId xmlns:a16="http://schemas.microsoft.com/office/drawing/2014/main" id="{5451A06D-44BF-265A-43FC-3DA501860D1D}"/>
                </a:ext>
              </a:extLst>
            </p:cNvPr>
            <p:cNvSpPr/>
            <p:nvPr/>
          </p:nvSpPr>
          <p:spPr>
            <a:xfrm>
              <a:off x="-84571" y="54602"/>
              <a:ext cx="12361141" cy="6870416"/>
            </a:xfrm>
            <a:custGeom>
              <a:avLst/>
              <a:gdLst>
                <a:gd name="connsiteX0" fmla="*/ 4433420 w 12361141"/>
                <a:gd name="connsiteY0" fmla="*/ 750697 h 6870416"/>
                <a:gd name="connsiteX1" fmla="*/ 4016982 w 12361141"/>
                <a:gd name="connsiteY1" fmla="*/ 1167135 h 6870416"/>
                <a:gd name="connsiteX2" fmla="*/ 4016982 w 12361141"/>
                <a:gd name="connsiteY2" fmla="*/ 5364913 h 6870416"/>
                <a:gd name="connsiteX3" fmla="*/ 4433420 w 12361141"/>
                <a:gd name="connsiteY3" fmla="*/ 5781351 h 6870416"/>
                <a:gd name="connsiteX4" fmla="*/ 11253568 w 12361141"/>
                <a:gd name="connsiteY4" fmla="*/ 5781351 h 6870416"/>
                <a:gd name="connsiteX5" fmla="*/ 11670006 w 12361141"/>
                <a:gd name="connsiteY5" fmla="*/ 5364913 h 6870416"/>
                <a:gd name="connsiteX6" fmla="*/ 11670006 w 12361141"/>
                <a:gd name="connsiteY6" fmla="*/ 1167135 h 6870416"/>
                <a:gd name="connsiteX7" fmla="*/ 11253568 w 12361141"/>
                <a:gd name="connsiteY7" fmla="*/ 750697 h 6870416"/>
                <a:gd name="connsiteX8" fmla="*/ 0 w 12361141"/>
                <a:gd name="connsiteY8" fmla="*/ 0 h 6870416"/>
                <a:gd name="connsiteX9" fmla="*/ 12361141 w 12361141"/>
                <a:gd name="connsiteY9" fmla="*/ 0 h 6870416"/>
                <a:gd name="connsiteX10" fmla="*/ 12361141 w 12361141"/>
                <a:gd name="connsiteY10" fmla="*/ 6870416 h 6870416"/>
                <a:gd name="connsiteX11" fmla="*/ 0 w 12361141"/>
                <a:gd name="connsiteY11" fmla="*/ 6870416 h 687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61141" h="6870416">
                  <a:moveTo>
                    <a:pt x="4433420" y="750697"/>
                  </a:moveTo>
                  <a:cubicBezTo>
                    <a:pt x="4203428" y="750697"/>
                    <a:pt x="4016982" y="937143"/>
                    <a:pt x="4016982" y="1167135"/>
                  </a:cubicBezTo>
                  <a:lnTo>
                    <a:pt x="4016982" y="5364913"/>
                  </a:lnTo>
                  <a:cubicBezTo>
                    <a:pt x="4016982" y="5594905"/>
                    <a:pt x="4203428" y="5781351"/>
                    <a:pt x="4433420" y="5781351"/>
                  </a:cubicBezTo>
                  <a:lnTo>
                    <a:pt x="11253568" y="5781351"/>
                  </a:lnTo>
                  <a:cubicBezTo>
                    <a:pt x="11483560" y="5781351"/>
                    <a:pt x="11670006" y="5594905"/>
                    <a:pt x="11670006" y="5364913"/>
                  </a:cubicBezTo>
                  <a:lnTo>
                    <a:pt x="11670006" y="1167135"/>
                  </a:lnTo>
                  <a:cubicBezTo>
                    <a:pt x="11670006" y="937143"/>
                    <a:pt x="11483560" y="750697"/>
                    <a:pt x="11253568" y="750697"/>
                  </a:cubicBezTo>
                  <a:close/>
                  <a:moveTo>
                    <a:pt x="0" y="0"/>
                  </a:moveTo>
                  <a:lnTo>
                    <a:pt x="12361141" y="0"/>
                  </a:lnTo>
                  <a:lnTo>
                    <a:pt x="12361141" y="6870416"/>
                  </a:lnTo>
                  <a:lnTo>
                    <a:pt x="0" y="687041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6" name="Bentuk Bebas: Bentuk 25">
              <a:extLst>
                <a:ext uri="{FF2B5EF4-FFF2-40B4-BE49-F238E27FC236}">
                  <a16:creationId xmlns:a16="http://schemas.microsoft.com/office/drawing/2014/main" id="{939CEC8B-5F29-AC17-1BCE-5A8FE5DB650B}"/>
                </a:ext>
              </a:extLst>
            </p:cNvPr>
            <p:cNvSpPr/>
            <p:nvPr/>
          </p:nvSpPr>
          <p:spPr>
            <a:xfrm>
              <a:off x="-1519292" y="-2211257"/>
              <a:ext cx="14869838" cy="6275046"/>
            </a:xfrm>
            <a:custGeom>
              <a:avLst/>
              <a:gdLst>
                <a:gd name="connsiteX0" fmla="*/ 7434919 w 14869838"/>
                <a:gd name="connsiteY0" fmla="*/ 0 h 6275046"/>
                <a:gd name="connsiteX1" fmla="*/ 14869838 w 14869838"/>
                <a:gd name="connsiteY1" fmla="*/ 3195918 h 6275046"/>
                <a:gd name="connsiteX2" fmla="*/ 13172064 w 14869838"/>
                <a:gd name="connsiteY2" fmla="*/ 5228819 h 6275046"/>
                <a:gd name="connsiteX3" fmla="*/ 13097334 w 14869838"/>
                <a:gd name="connsiteY3" fmla="*/ 5264163 h 6275046"/>
                <a:gd name="connsiteX4" fmla="*/ 13097334 w 14869838"/>
                <a:gd name="connsiteY4" fmla="*/ 3464846 h 6275046"/>
                <a:gd name="connsiteX5" fmla="*/ 12680896 w 14869838"/>
                <a:gd name="connsiteY5" fmla="*/ 3048408 h 6275046"/>
                <a:gd name="connsiteX6" fmla="*/ 5860748 w 14869838"/>
                <a:gd name="connsiteY6" fmla="*/ 3048408 h 6275046"/>
                <a:gd name="connsiteX7" fmla="*/ 5444310 w 14869838"/>
                <a:gd name="connsiteY7" fmla="*/ 3464846 h 6275046"/>
                <a:gd name="connsiteX8" fmla="*/ 5444310 w 14869838"/>
                <a:gd name="connsiteY8" fmla="*/ 6275046 h 6275046"/>
                <a:gd name="connsiteX9" fmla="*/ 5224002 w 14869838"/>
                <a:gd name="connsiteY9" fmla="*/ 6248154 h 6275046"/>
                <a:gd name="connsiteX10" fmla="*/ 0 w 14869838"/>
                <a:gd name="connsiteY10" fmla="*/ 3195918 h 6275046"/>
                <a:gd name="connsiteX11" fmla="*/ 7434919 w 14869838"/>
                <a:gd name="connsiteY11" fmla="*/ 0 h 6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69838" h="6275046">
                  <a:moveTo>
                    <a:pt x="7434919" y="0"/>
                  </a:moveTo>
                  <a:cubicBezTo>
                    <a:pt x="11541111" y="0"/>
                    <a:pt x="14869838" y="1430861"/>
                    <a:pt x="14869838" y="3195918"/>
                  </a:cubicBezTo>
                  <a:cubicBezTo>
                    <a:pt x="14869838" y="3968131"/>
                    <a:pt x="14232699" y="4676376"/>
                    <a:pt x="13172064" y="5228819"/>
                  </a:cubicBezTo>
                  <a:lnTo>
                    <a:pt x="13097334" y="5264163"/>
                  </a:lnTo>
                  <a:lnTo>
                    <a:pt x="13097334" y="3464846"/>
                  </a:lnTo>
                  <a:cubicBezTo>
                    <a:pt x="13097334" y="3234854"/>
                    <a:pt x="12910888" y="3048408"/>
                    <a:pt x="12680896" y="3048408"/>
                  </a:cubicBezTo>
                  <a:lnTo>
                    <a:pt x="5860748" y="3048408"/>
                  </a:lnTo>
                  <a:cubicBezTo>
                    <a:pt x="5630756" y="3048408"/>
                    <a:pt x="5444310" y="3234854"/>
                    <a:pt x="5444310" y="3464846"/>
                  </a:cubicBezTo>
                  <a:lnTo>
                    <a:pt x="5444310" y="6275046"/>
                  </a:lnTo>
                  <a:lnTo>
                    <a:pt x="5224002" y="6248154"/>
                  </a:lnTo>
                  <a:cubicBezTo>
                    <a:pt x="2197480" y="5843514"/>
                    <a:pt x="0" y="4630027"/>
                    <a:pt x="0" y="3195918"/>
                  </a:cubicBezTo>
                  <a:cubicBezTo>
                    <a:pt x="0" y="1430861"/>
                    <a:pt x="3328727" y="0"/>
                    <a:pt x="7434919" y="0"/>
                  </a:cubicBezTo>
                  <a:close/>
                </a:path>
              </a:pathLst>
            </a:custGeom>
            <a:solidFill>
              <a:srgbClr val="F39F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sp>
        <p:nvSpPr>
          <p:cNvPr id="34" name="Setengah Bingkai 33">
            <a:hlinkClick r:id="rId15" action="ppaction://hlinksldjump"/>
            <a:extLst>
              <a:ext uri="{FF2B5EF4-FFF2-40B4-BE49-F238E27FC236}">
                <a16:creationId xmlns:a16="http://schemas.microsoft.com/office/drawing/2014/main" id="{5DF5C1B6-8921-1148-AB0B-16AD9EC7DF16}"/>
              </a:ext>
            </a:extLst>
          </p:cNvPr>
          <p:cNvSpPr/>
          <p:nvPr/>
        </p:nvSpPr>
        <p:spPr>
          <a:xfrm rot="2614932">
            <a:off x="4528785" y="823218"/>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5" name="Setengah Bingkai 34">
            <a:hlinkClick r:id="rId16" action="ppaction://hlinksldjump"/>
            <a:extLst>
              <a:ext uri="{FF2B5EF4-FFF2-40B4-BE49-F238E27FC236}">
                <a16:creationId xmlns:a16="http://schemas.microsoft.com/office/drawing/2014/main" id="{8E89BA42-E655-CEA0-DCF8-6DCA59B2117C}"/>
              </a:ext>
            </a:extLst>
          </p:cNvPr>
          <p:cNvSpPr/>
          <p:nvPr/>
        </p:nvSpPr>
        <p:spPr>
          <a:xfrm rot="13447855">
            <a:off x="4550625" y="4683099"/>
            <a:ext cx="426709" cy="409426"/>
          </a:xfrm>
          <a:prstGeom prst="halfFram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56" name="Persegi Panjang: Sudut Lengkung 55">
            <a:extLst>
              <a:ext uri="{FF2B5EF4-FFF2-40B4-BE49-F238E27FC236}">
                <a16:creationId xmlns:a16="http://schemas.microsoft.com/office/drawing/2014/main" id="{CBD974E1-0E67-E988-5872-3C456F755CD8}"/>
              </a:ext>
            </a:extLst>
          </p:cNvPr>
          <p:cNvSpPr/>
          <p:nvPr/>
        </p:nvSpPr>
        <p:spPr>
          <a:xfrm>
            <a:off x="-199881" y="5609735"/>
            <a:ext cx="12559521" cy="12687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7" name="Oval 56">
            <a:extLst>
              <a:ext uri="{FF2B5EF4-FFF2-40B4-BE49-F238E27FC236}">
                <a16:creationId xmlns:a16="http://schemas.microsoft.com/office/drawing/2014/main" id="{761BEF94-2051-72F1-8877-67D0E2C5E30D}"/>
              </a:ext>
            </a:extLst>
          </p:cNvPr>
          <p:cNvSpPr/>
          <p:nvPr/>
        </p:nvSpPr>
        <p:spPr>
          <a:xfrm>
            <a:off x="5379053" y="5422450"/>
            <a:ext cx="1401643" cy="1422842"/>
          </a:xfrm>
          <a:prstGeom prst="ellipse">
            <a:avLst/>
          </a:prstGeom>
          <a:solidFill>
            <a:srgbClr val="F39F43">
              <a:alpha val="35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1" name="Oval 60">
            <a:extLst>
              <a:ext uri="{FF2B5EF4-FFF2-40B4-BE49-F238E27FC236}">
                <a16:creationId xmlns:a16="http://schemas.microsoft.com/office/drawing/2014/main" id="{A6C065AE-967B-B7E8-F495-14BAD9816F13}"/>
              </a:ext>
            </a:extLst>
          </p:cNvPr>
          <p:cNvSpPr/>
          <p:nvPr/>
        </p:nvSpPr>
        <p:spPr>
          <a:xfrm>
            <a:off x="5504125" y="5514522"/>
            <a:ext cx="1151501" cy="1195238"/>
          </a:xfrm>
          <a:prstGeom prst="ellipse">
            <a:avLst/>
          </a:prstGeom>
          <a:solidFill>
            <a:srgbClr val="F39F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63" name="Gambar 62">
            <a:hlinkClick r:id="rId17" action="ppaction://hlinksldjump"/>
            <a:extLst>
              <a:ext uri="{FF2B5EF4-FFF2-40B4-BE49-F238E27FC236}">
                <a16:creationId xmlns:a16="http://schemas.microsoft.com/office/drawing/2014/main" id="{F3FE210E-41F9-9A78-CF34-A8CE027C4C3E}"/>
              </a:ext>
            </a:extLst>
          </p:cNvPr>
          <p:cNvPicPr>
            <a:picLocks noChangeAspect="1"/>
          </p:cNvPicPr>
          <p:nvPr/>
        </p:nvPicPr>
        <p:blipFill rotWithShape="1">
          <a:blip r:embed="rId18">
            <a:duotone>
              <a:schemeClr val="accent3">
                <a:shade val="45000"/>
                <a:satMod val="135000"/>
              </a:schemeClr>
              <a:prstClr val="white"/>
            </a:duotone>
            <a:extLst>
              <a:ext uri="{BEBA8EAE-BF5A-486C-A8C5-ECC9F3942E4B}">
                <a14:imgProps xmlns:a14="http://schemas.microsoft.com/office/drawing/2010/main">
                  <a14:imgLayer r:embed="rId19">
                    <a14:imgEffect>
                      <a14:backgroundRemoval t="27407" b="48889" l="44792" r="53958">
                        <a14:foregroundMark x1="47240" y1="28611" x2="51875" y2="28611"/>
                        <a14:foregroundMark x1="47500" y1="29815" x2="49740" y2="27407"/>
                        <a14:foregroundMark x1="44844" y1="39907" x2="44948" y2="47500"/>
                        <a14:foregroundMark x1="49795" y1="48299" x2="52812" y2="48796"/>
                        <a14:foregroundMark x1="53600" y1="36473" x2="53854" y2="32500"/>
                        <a14:foregroundMark x1="52812" y1="48796" x2="52860" y2="48045"/>
                        <a14:foregroundMark x1="53593" y1="31111" x2="53385" y2="30000"/>
                        <a14:foregroundMark x1="53854" y1="32500" x2="53593" y2="31111"/>
                        <a14:foregroundMark x1="46667" y1="41389" x2="46667" y2="41204"/>
                        <a14:foregroundMark x1="46458" y1="35185" x2="46406" y2="34722"/>
                        <a14:foregroundMark x1="49792" y1="35556" x2="52240" y2="35556"/>
                        <a14:foregroundMark x1="49896" y1="37593" x2="52075" y2="37329"/>
                        <a14:foregroundMark x1="50417" y1="41667" x2="50417" y2="41667"/>
                        <a14:foregroundMark x1="50417" y1="43981" x2="50417" y2="43981"/>
                        <a14:backgroundMark x1="53490" y1="31111" x2="53490" y2="31111"/>
                        <a14:backgroundMark x1="53177" y1="36481" x2="53229" y2="45000"/>
                        <a14:backgroundMark x1="53229" y1="45000" x2="52708" y2="47963"/>
                        <a14:backgroundMark x1="45781" y1="47870" x2="49948" y2="47870"/>
                        <a14:backgroundMark x1="52865" y1="48333" x2="52865" y2="48333"/>
                        <a14:backgroundMark x1="45677" y1="46759" x2="45677" y2="47778"/>
                      </a14:backgroundRemoval>
                    </a14:imgEffect>
                    <a14:imgEffect>
                      <a14:artisticPhotocopy/>
                    </a14:imgEffect>
                  </a14:imgLayer>
                </a14:imgProps>
              </a:ext>
            </a:extLst>
          </a:blip>
          <a:srcRect l="43653" t="25655" r="44862" b="48433"/>
          <a:stretch/>
        </p:blipFill>
        <p:spPr>
          <a:xfrm>
            <a:off x="3283391" y="5756039"/>
            <a:ext cx="805881" cy="845420"/>
          </a:xfrm>
          <a:prstGeom prst="rect">
            <a:avLst/>
          </a:prstGeom>
        </p:spPr>
      </p:pic>
      <p:pic>
        <p:nvPicPr>
          <p:cNvPr id="65" name="Gambar 64">
            <a:extLst>
              <a:ext uri="{FF2B5EF4-FFF2-40B4-BE49-F238E27FC236}">
                <a16:creationId xmlns:a16="http://schemas.microsoft.com/office/drawing/2014/main" id="{93FFB45D-1EC4-BEF0-E25D-D21E9321E9DB}"/>
              </a:ext>
            </a:extLst>
          </p:cNvPr>
          <p:cNvPicPr>
            <a:picLocks noChangeAspect="1"/>
          </p:cNvPicPr>
          <p:nvPr/>
        </p:nvPicPr>
        <p:blipFill rotWithShape="1">
          <a:blip r:embed="rId20">
            <a:duotone>
              <a:schemeClr val="accent3">
                <a:shade val="45000"/>
                <a:satMod val="135000"/>
              </a:schemeClr>
              <a:prstClr val="white"/>
            </a:duotone>
            <a:extLst>
              <a:ext uri="{BEBA8EAE-BF5A-486C-A8C5-ECC9F3942E4B}">
                <a14:imgProps xmlns:a14="http://schemas.microsoft.com/office/drawing/2010/main">
                  <a14:imgLayer r:embed="rId21">
                    <a14:imgEffect>
                      <a14:backgroundRemoval t="34167" b="54630" l="42656" r="55885">
                        <a14:foregroundMark x1="55937" y1="35833" x2="55937" y2="35833"/>
                        <a14:foregroundMark x1="49427" y1="54630" x2="49427" y2="54630"/>
                      </a14:backgroundRemoval>
                    </a14:imgEffect>
                  </a14:imgLayer>
                </a14:imgProps>
              </a:ext>
            </a:extLst>
          </a:blip>
          <a:srcRect l="41158" t="31707" r="43133" b="43581"/>
          <a:stretch/>
        </p:blipFill>
        <p:spPr>
          <a:xfrm rot="16200000">
            <a:off x="5724719" y="5786273"/>
            <a:ext cx="785675" cy="695195"/>
          </a:xfrm>
          <a:prstGeom prst="rect">
            <a:avLst/>
          </a:prstGeom>
        </p:spPr>
      </p:pic>
      <p:pic>
        <p:nvPicPr>
          <p:cNvPr id="71" name="Gambar 70">
            <a:hlinkClick r:id="rId22" action="ppaction://hlinksldjump"/>
            <a:extLst>
              <a:ext uri="{FF2B5EF4-FFF2-40B4-BE49-F238E27FC236}">
                <a16:creationId xmlns:a16="http://schemas.microsoft.com/office/drawing/2014/main" id="{21058819-9A08-2888-95A3-91BB70F1396B}"/>
              </a:ext>
            </a:extLst>
          </p:cNvPr>
          <p:cNvPicPr>
            <a:picLocks noChangeAspect="1"/>
          </p:cNvPicPr>
          <p:nvPr/>
        </p:nvPicPr>
        <p:blipFill rotWithShape="1">
          <a:blip r:embed="rId23">
            <a:duotone>
              <a:prstClr val="black"/>
              <a:schemeClr val="bg2">
                <a:lumMod val="75000"/>
                <a:tint val="45000"/>
                <a:satMod val="400000"/>
              </a:schemeClr>
            </a:duotone>
            <a:extLst>
              <a:ext uri="{BEBA8EAE-BF5A-486C-A8C5-ECC9F3942E4B}">
                <a14:imgProps xmlns:a14="http://schemas.microsoft.com/office/drawing/2010/main">
                  <a14:imgLayer r:embed="rId24">
                    <a14:imgEffect>
                      <a14:backgroundRemoval t="37070" b="49224" l="49961" r="56996"/>
                    </a14:imgEffect>
                  </a14:imgLayer>
                </a14:imgProps>
              </a:ext>
            </a:extLst>
          </a:blip>
          <a:srcRect l="49082" t="35551" r="42125" b="49257"/>
          <a:stretch/>
        </p:blipFill>
        <p:spPr>
          <a:xfrm>
            <a:off x="8064227" y="5541954"/>
            <a:ext cx="1074469" cy="1136970"/>
          </a:xfrm>
          <a:prstGeom prst="rect">
            <a:avLst/>
          </a:prstGeom>
        </p:spPr>
      </p:pic>
      <p:pic>
        <p:nvPicPr>
          <p:cNvPr id="74" name="Gambar 73">
            <a:hlinkClick r:id="rId25" action="ppaction://hlinksldjump"/>
            <a:extLst>
              <a:ext uri="{FF2B5EF4-FFF2-40B4-BE49-F238E27FC236}">
                <a16:creationId xmlns:a16="http://schemas.microsoft.com/office/drawing/2014/main" id="{23C440B2-6D7C-63E9-BD61-26522A748C67}"/>
              </a:ext>
            </a:extLst>
          </p:cNvPr>
          <p:cNvPicPr>
            <a:picLocks noChangeAspect="1"/>
          </p:cNvPicPr>
          <p:nvPr/>
        </p:nvPicPr>
        <p:blipFill rotWithShape="1">
          <a:blip r:embed="rId26">
            <a:duotone>
              <a:schemeClr val="accent3">
                <a:shade val="45000"/>
                <a:satMod val="135000"/>
              </a:schemeClr>
              <a:prstClr val="white"/>
            </a:duotone>
            <a:extLst>
              <a:ext uri="{BEBA8EAE-BF5A-486C-A8C5-ECC9F3942E4B}">
                <a14:imgProps xmlns:a14="http://schemas.microsoft.com/office/drawing/2010/main">
                  <a14:imgLayer r:embed="rId27">
                    <a14:imgEffect>
                      <a14:backgroundRemoval t="32118" b="56688" l="29705" r="43003">
                        <a14:backgroundMark x1="35990" y1="42685" x2="35990" y2="42685"/>
                        <a14:backgroundMark x1="31510" y1="52685" x2="31563" y2="43704"/>
                        <a14:backgroundMark x1="31563" y1="43704" x2="35677" y2="39259"/>
                        <a14:backgroundMark x1="35677" y1="39259" x2="39740" y2="45000"/>
                        <a14:backgroundMark x1="39740" y1="45000" x2="33333" y2="47315"/>
                        <a14:backgroundMark x1="33333" y1="47315" x2="31719" y2="50000"/>
                      </a14:backgroundRemoval>
                    </a14:imgEffect>
                    <a14:imgEffect>
                      <a14:artisticGlowEdges/>
                    </a14:imgEffect>
                  </a14:imgLayer>
                </a14:imgProps>
              </a:ext>
            </a:extLst>
          </a:blip>
          <a:srcRect l="28043" t="29047" r="55335" b="40241"/>
          <a:stretch/>
        </p:blipFill>
        <p:spPr>
          <a:xfrm>
            <a:off x="1166893" y="5789850"/>
            <a:ext cx="826717" cy="777798"/>
          </a:xfrm>
          <a:prstGeom prst="rect">
            <a:avLst/>
          </a:prstGeom>
        </p:spPr>
      </p:pic>
      <p:pic>
        <p:nvPicPr>
          <p:cNvPr id="78" name="Gambar 77">
            <a:hlinkClick r:id="rId28" action="ppaction://hlinksldjump"/>
            <a:extLst>
              <a:ext uri="{FF2B5EF4-FFF2-40B4-BE49-F238E27FC236}">
                <a16:creationId xmlns:a16="http://schemas.microsoft.com/office/drawing/2014/main" id="{D53C98DA-3FBA-9681-F37F-E85232F96070}"/>
              </a:ext>
            </a:extLst>
          </p:cNvPr>
          <p:cNvPicPr>
            <a:picLocks noChangeAspect="1"/>
          </p:cNvPicPr>
          <p:nvPr/>
        </p:nvPicPr>
        <p:blipFill rotWithShape="1">
          <a:blip r:embed="rId29">
            <a:duotone>
              <a:prstClr val="black"/>
              <a:schemeClr val="bg2">
                <a:lumMod val="75000"/>
                <a:tint val="45000"/>
                <a:satMod val="400000"/>
              </a:schemeClr>
            </a:duotone>
            <a:extLst>
              <a:ext uri="{BEBA8EAE-BF5A-486C-A8C5-ECC9F3942E4B}">
                <a14:imgProps xmlns:a14="http://schemas.microsoft.com/office/drawing/2010/main">
                  <a14:imgLayer r:embed="rId30">
                    <a14:imgEffect>
                      <a14:backgroundRemoval t="30278" b="53519" l="57813" r="71250">
                        <a14:foregroundMark x1="58854" y1="46111" x2="58958" y2="38611"/>
                        <a14:foregroundMark x1="58958" y1="38611" x2="59062" y2="38519"/>
                        <a14:foregroundMark x1="58594" y1="46759" x2="58594" y2="38519"/>
                        <a14:foregroundMark x1="62083" y1="53148" x2="67083" y2="53611"/>
                        <a14:foregroundMark x1="67083" y1="53611" x2="68073" y2="53148"/>
                        <a14:foregroundMark x1="70833" y1="46389" x2="70833" y2="40000"/>
                        <a14:foregroundMark x1="70729" y1="45278" x2="70833" y2="39352"/>
                        <a14:foregroundMark x1="71302" y1="42222" x2="71302" y2="46204"/>
                        <a14:foregroundMark x1="58021" y1="44352" x2="57813" y2="41019"/>
                      </a14:backgroundRemoval>
                    </a14:imgEffect>
                  </a14:imgLayer>
                </a14:imgProps>
              </a:ext>
            </a:extLst>
          </a:blip>
          <a:srcRect l="57308" t="27478" r="27314" b="43716"/>
          <a:stretch/>
        </p:blipFill>
        <p:spPr>
          <a:xfrm>
            <a:off x="10422227" y="5724747"/>
            <a:ext cx="776578" cy="818246"/>
          </a:xfrm>
          <a:prstGeom prst="rect">
            <a:avLst/>
          </a:prstGeom>
        </p:spPr>
      </p:pic>
      <p:sp>
        <p:nvSpPr>
          <p:cNvPr id="80" name="Kotak Teks 79">
            <a:extLst>
              <a:ext uri="{FF2B5EF4-FFF2-40B4-BE49-F238E27FC236}">
                <a16:creationId xmlns:a16="http://schemas.microsoft.com/office/drawing/2014/main" id="{7C86F54A-A0B6-ADF9-5F67-9AA9BB6AB16C}"/>
              </a:ext>
            </a:extLst>
          </p:cNvPr>
          <p:cNvSpPr txBox="1"/>
          <p:nvPr/>
        </p:nvSpPr>
        <p:spPr>
          <a:xfrm>
            <a:off x="1204617" y="6493584"/>
            <a:ext cx="826717"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HOME</a:t>
            </a:r>
          </a:p>
        </p:txBody>
      </p:sp>
      <p:sp>
        <p:nvSpPr>
          <p:cNvPr id="82" name="Kotak Teks 81">
            <a:extLst>
              <a:ext uri="{FF2B5EF4-FFF2-40B4-BE49-F238E27FC236}">
                <a16:creationId xmlns:a16="http://schemas.microsoft.com/office/drawing/2014/main" id="{F41D056C-E6C5-088B-86B9-EFCF1939880C}"/>
              </a:ext>
            </a:extLst>
          </p:cNvPr>
          <p:cNvSpPr txBox="1"/>
          <p:nvPr/>
        </p:nvSpPr>
        <p:spPr>
          <a:xfrm>
            <a:off x="8099162" y="6493584"/>
            <a:ext cx="109403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SEJARAH</a:t>
            </a:r>
          </a:p>
        </p:txBody>
      </p:sp>
      <p:sp>
        <p:nvSpPr>
          <p:cNvPr id="84" name="Kotak Teks 83">
            <a:extLst>
              <a:ext uri="{FF2B5EF4-FFF2-40B4-BE49-F238E27FC236}">
                <a16:creationId xmlns:a16="http://schemas.microsoft.com/office/drawing/2014/main" id="{C72118C9-3ECB-17B2-4AE9-3E1F2DA22DB7}"/>
              </a:ext>
            </a:extLst>
          </p:cNvPr>
          <p:cNvSpPr txBox="1"/>
          <p:nvPr/>
        </p:nvSpPr>
        <p:spPr>
          <a:xfrm>
            <a:off x="10250909" y="6468929"/>
            <a:ext cx="1074469"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TENTANG</a:t>
            </a:r>
          </a:p>
        </p:txBody>
      </p:sp>
      <p:sp>
        <p:nvSpPr>
          <p:cNvPr id="86" name="Kotak Teks 85">
            <a:extLst>
              <a:ext uri="{FF2B5EF4-FFF2-40B4-BE49-F238E27FC236}">
                <a16:creationId xmlns:a16="http://schemas.microsoft.com/office/drawing/2014/main" id="{693CC2A9-C5C0-FF96-B91E-966F0698A1C3}"/>
              </a:ext>
            </a:extLst>
          </p:cNvPr>
          <p:cNvSpPr txBox="1"/>
          <p:nvPr/>
        </p:nvSpPr>
        <p:spPr>
          <a:xfrm>
            <a:off x="3250857" y="6499963"/>
            <a:ext cx="1141055" cy="338554"/>
          </a:xfrm>
          <a:prstGeom prst="rect">
            <a:avLst/>
          </a:prstGeom>
          <a:noFill/>
        </p:spPr>
        <p:txBody>
          <a:bodyPr wrap="square" rtlCol="0">
            <a:spAutoFit/>
          </a:bodyPr>
          <a:lstStyle/>
          <a:p>
            <a:r>
              <a:rPr lang="id-ID" sz="1600" dirty="0">
                <a:solidFill>
                  <a:schemeClr val="bg1">
                    <a:lumMod val="50000"/>
                  </a:schemeClr>
                </a:solidFill>
                <a:latin typeface="Bahnschrift Light" panose="020B0502040204020203" pitchFamily="34" charset="0"/>
              </a:rPr>
              <a:t>MATERI</a:t>
            </a:r>
          </a:p>
        </p:txBody>
      </p:sp>
      <p:sp>
        <p:nvSpPr>
          <p:cNvPr id="87" name="Persegi Panjang: Sudut Lengkung 86">
            <a:hlinkClick r:id="rId31" action="ppaction://hlinksldjump"/>
            <a:extLst>
              <a:ext uri="{FF2B5EF4-FFF2-40B4-BE49-F238E27FC236}">
                <a16:creationId xmlns:a16="http://schemas.microsoft.com/office/drawing/2014/main" id="{53837DA3-A770-9388-EA81-ED4104D5C1C9}"/>
              </a:ext>
            </a:extLst>
          </p:cNvPr>
          <p:cNvSpPr/>
          <p:nvPr/>
        </p:nvSpPr>
        <p:spPr>
          <a:xfrm>
            <a:off x="130573" y="770621"/>
            <a:ext cx="3588152" cy="86123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PENGERTIAN</a:t>
            </a:r>
          </a:p>
        </p:txBody>
      </p:sp>
      <p:sp>
        <p:nvSpPr>
          <p:cNvPr id="88" name="Persegi Panjang: Sudut Lengkung 87">
            <a:hlinkClick r:id="rId32" action="ppaction://hlinksldjump"/>
            <a:extLst>
              <a:ext uri="{FF2B5EF4-FFF2-40B4-BE49-F238E27FC236}">
                <a16:creationId xmlns:a16="http://schemas.microsoft.com/office/drawing/2014/main" id="{559A23CD-E5C5-4207-37E4-83A935DF7E4D}"/>
              </a:ext>
            </a:extLst>
          </p:cNvPr>
          <p:cNvSpPr/>
          <p:nvPr/>
        </p:nvSpPr>
        <p:spPr>
          <a:xfrm>
            <a:off x="130573" y="1906520"/>
            <a:ext cx="3588152" cy="861239"/>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JENIS</a:t>
            </a:r>
          </a:p>
        </p:txBody>
      </p:sp>
      <p:sp>
        <p:nvSpPr>
          <p:cNvPr id="89" name="Persegi Panjang: Sudut Lengkung 88">
            <a:hlinkClick r:id="rId33" action="ppaction://hlinksldjump"/>
            <a:extLst>
              <a:ext uri="{FF2B5EF4-FFF2-40B4-BE49-F238E27FC236}">
                <a16:creationId xmlns:a16="http://schemas.microsoft.com/office/drawing/2014/main" id="{06CB4C0D-5B85-4162-75D1-479E4E3D1BAB}"/>
              </a:ext>
            </a:extLst>
          </p:cNvPr>
          <p:cNvSpPr/>
          <p:nvPr/>
        </p:nvSpPr>
        <p:spPr>
          <a:xfrm>
            <a:off x="130573" y="3036480"/>
            <a:ext cx="3588152" cy="861239"/>
          </a:xfrm>
          <a:prstGeom prst="roundRect">
            <a:avLst/>
          </a:prstGeom>
          <a:solidFill>
            <a:srgbClr val="D9D9D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b="1" dirty="0">
                <a:solidFill>
                  <a:schemeClr val="bg2">
                    <a:lumMod val="50000"/>
                  </a:schemeClr>
                </a:solidFill>
                <a:latin typeface="Aharoni" panose="02010803020104030203" pitchFamily="2" charset="-79"/>
                <a:cs typeface="Aharoni" panose="02010803020104030203" pitchFamily="2" charset="-79"/>
              </a:rPr>
              <a:t>FUNGSI/TUJUAN</a:t>
            </a:r>
          </a:p>
        </p:txBody>
      </p:sp>
    </p:spTree>
    <p:custDataLst>
      <p:tags r:id="rId1"/>
    </p:custDataLst>
    <p:extLst>
      <p:ext uri="{BB962C8B-B14F-4D97-AF65-F5344CB8AC3E}">
        <p14:creationId xmlns:p14="http://schemas.microsoft.com/office/powerpoint/2010/main" val="34372148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LMS_API_VERSION" val="SCORM 2004 (2nd edition)"/>
  <p:tag name="ISPRING_ULTRA_SCORM_COURSE_ID" val="AFE8A45B-FD66-42F2-BA81-24BD7E00A0F5"/>
  <p:tag name="ISPRING_CMI5_LAUNCH_METHOD" val="any window"/>
  <p:tag name="ISPRING_SCORM_ENDPOINT" val="&lt;endpoint&gt;&lt;enable&gt;0&lt;/enable&gt;&lt;lrs&gt;http://&lt;/lrs&gt;&lt;auth&gt;0&lt;/auth&gt;&lt;login&gt;&lt;/login&gt;&lt;password&gt;&lt;/password&gt;&lt;key&gt;&lt;/key&gt;&lt;name&gt;&lt;/name&gt;&lt;email&gt;&lt;/email&gt;&lt;/endpoint&gt;&#10;"/>
  <p:tag name="ISPRINGCLOUDFOLDERID" val="1"/>
  <p:tag name="ISPRINGONLINEFOLDERID" val="1"/>
  <p:tag name="ISPRING_OUTPUT_FOLDER" val="[[&quot;Q\uFFFDRN{6143DCAB-BA21-4B89-9484-DDDDDCF3254B}&quot;,&quot;D:\\tugas aplikasi&quot;]]"/>
  <p:tag name="ISPRING_PUBLISH_SETTINGS" val="{&quot;commonSettings&quot;:{&quot;webSettings&quot;:{&quot;useMobileViewer&quot;:&quot;T_FALSE&quot;},&quot;lmsSettings&quot;:{&quot;useMobileViewer&quot;:&quot;T_FALSE&quot;},&quot;cloudSettings&quot;:{&quot;useMobileViewer&quot;:&quot;T_FALSE&quot;},&quot;ispringLmsSettings&quot;:{&quot;useMobileViewer&quot;:&quot;T_FALSE&quot;},&quot;playerId&quot;:&quot;universal&quot;,&quot;studioSettings&quot;:{&quot;useMobileViewer&quot;:&quot;T_FALSE&quot;}},&quot;advancedSettings&quot;:{&quot;enableTextAllocation&quot;:&quot;T_TRUE&quot;,&quot;viewingFromLocalDrive&quot;:&quot;T_TRUE&quot;,&quot;contentScale&quot;:75,&quot;contentScaleMode&quot;:&quot;SCALE&quot;},&quot;accessibilitySettings&quot;:{&quot;enabled&quot;:&quot;T_FALSE&quot;},&quot;compressionSettings&quot;:{&quot;imageSettings&quot;:{&quot;jpegQuality&quot;:70,&quot;optimizeImageForResolution&quot;:&quot;T_FALSE&quot;},&quot;audioQuality&quot;:70,&quot;videoQuality&quot;:65},&quot;protectionSettings&quot;:{&quot;watermarkEnabled&quot;:&quot;T_FALSE&quot;,&quot;watermarkPosition&quot;:&quot;MIDDLE_CENTER&quot;,&quot;openWatermarkUrl&quot;:&quot;T_FALSE&quot;,&quot;openWatermarkWebPageInNewWindow&quot;:&quot;T_FALSE&quot;,&quot;displayAfterEnabled&quot;:&quot;T_FALSE&quot;,&quot;displayUntilEnabled&quot;:&quot;T_FALSE&quot;,&quot;domainRestrictionEnabled&quot;:&quot;T_FALSE&quot;,&quot;enablePassword&quot;:&quot;T_FALSE&quot;},&quot;videoSettings&quot;:{&quot;videoCompressionSettings&quot;:{&quot;audioQuality&quot;:70,&quot;videoQuality&quot;:75},&quot;secondsOnEachSlide&quot;:5,&quot;hostingSettings&quot;:{}},&quot;ispringOnlineSettings&quot;:{&quot;onlineDestinationFolderId&quot;:&quot;1&quot;},&quot;cloudSettings&quot;:{&quot;onlineDestinationFolderId&quot;:&quot;1&quot;},&quot;wordSettings&quot;:{&quot;printCopies&quot;:1},&quot;studioSettings&quot;:{&quot;onlineDestinationFolderId&quot;:&quot;1&quot;}}"/>
  <p:tag name="ISPRING_SCORM_RATE_SLIDES" val="0"/>
  <p:tag name="ISPRING_SCORM_PASSING_SCORE" val="0.000000"/>
  <p:tag name="ISPRING_CURRENT_PLAYER_ID" val="universal"/>
  <p:tag name="ISPRING_PRESENTATION_TITLE" val="TUGAS APLIKASI"/>
  <p:tag name="ISPRING_FIRST_PUBLISH" val="1"/>
  <p:tag name="ISPRING_UUID" val="{D2CB1600-7A18-4499-A1C7-8B7F4F140A4F}"/>
  <p:tag name="ISPRING_RESOURCE_FOLDER" val="D:\tugas aplikasi\TUGAS APLIKASI [Simpan Otomatis]\"/>
  <p:tag name="ISPRING_PRESENTATION_PATH" val="D:\tugas aplikasi\TUGAS APLIKASI [Simpan Otomatis].pptx"/>
  <p:tag name="ISPRING_PROJECT_VERSION" val="9.3"/>
  <p:tag name="ISPRING_PROJECT_FOLDER_UPDATED" val="1"/>
  <p:tag name="ISPRING_SCREEN_RECS_UPDATED" val="D:\tugas aplikasi\TUGAS APLIKASI [Simpan Otomatis]\"/>
</p:tagLst>
</file>

<file path=ppt/tags/tag10.xml><?xml version="1.0" encoding="utf-8"?>
<p:tagLst xmlns:a="http://schemas.openxmlformats.org/drawingml/2006/main" xmlns:r="http://schemas.openxmlformats.org/officeDocument/2006/relationships" xmlns:p="http://schemas.openxmlformats.org/presentationml/2006/main">
  <p:tag name="GENSWF_SLIDE_UID" val="{E6D83EF5-39DE-4F88-8973-AF16BD8CDE95}:292"/>
</p:tagLst>
</file>

<file path=ppt/tags/tag100.xml><?xml version="1.0" encoding="utf-8"?>
<p:tagLst xmlns:a="http://schemas.openxmlformats.org/drawingml/2006/main" xmlns:r="http://schemas.openxmlformats.org/officeDocument/2006/relationships" xmlns:p="http://schemas.openxmlformats.org/presentationml/2006/main">
  <p:tag name="GENSWF_SLIDE_UID" val="{FA76FA3F-C99F-46ED-90E9-3E47C1678122}:311"/>
</p:tagLst>
</file>

<file path=ppt/tags/tag101.xml><?xml version="1.0" encoding="utf-8"?>
<p:tagLst xmlns:a="http://schemas.openxmlformats.org/drawingml/2006/main" xmlns:r="http://schemas.openxmlformats.org/officeDocument/2006/relationships" xmlns:p="http://schemas.openxmlformats.org/presentationml/2006/main">
  <p:tag name="GENSWF_SLIDE_UID" val="{B0568108-0B23-4325-ABB6-3B71022129DA}:312"/>
</p:tagLst>
</file>

<file path=ppt/tags/tag102.xml><?xml version="1.0" encoding="utf-8"?>
<p:tagLst xmlns:a="http://schemas.openxmlformats.org/drawingml/2006/main" xmlns:r="http://schemas.openxmlformats.org/officeDocument/2006/relationships" xmlns:p="http://schemas.openxmlformats.org/presentationml/2006/main">
  <p:tag name="GENSWF_SLIDE_UID" val="{B1B65E29-65C5-47B0-84E9-62BB0DB2B25F}:313"/>
</p:tagLst>
</file>

<file path=ppt/tags/tag103.xml><?xml version="1.0" encoding="utf-8"?>
<p:tagLst xmlns:a="http://schemas.openxmlformats.org/drawingml/2006/main" xmlns:r="http://schemas.openxmlformats.org/officeDocument/2006/relationships" xmlns:p="http://schemas.openxmlformats.org/presentationml/2006/main">
  <p:tag name="GENSWF_SLIDE_UID" val="{8C4943C4-A203-4C58-8BDB-27A04BA1CFCF}:314"/>
</p:tagLst>
</file>

<file path=ppt/tags/tag104.xml><?xml version="1.0" encoding="utf-8"?>
<p:tagLst xmlns:a="http://schemas.openxmlformats.org/drawingml/2006/main" xmlns:r="http://schemas.openxmlformats.org/officeDocument/2006/relationships" xmlns:p="http://schemas.openxmlformats.org/presentationml/2006/main">
  <p:tag name="GENSWF_SLIDE_UID" val="{237FC7D5-627C-4034-A23A-1F9FF6B1E450}:315"/>
</p:tagLst>
</file>

<file path=ppt/tags/tag105.xml><?xml version="1.0" encoding="utf-8"?>
<p:tagLst xmlns:a="http://schemas.openxmlformats.org/drawingml/2006/main" xmlns:r="http://schemas.openxmlformats.org/officeDocument/2006/relationships" xmlns:p="http://schemas.openxmlformats.org/presentationml/2006/main">
  <p:tag name="GENSWF_SLIDE_UID" val="{97934531-49FA-47E5-A231-11661C32A38D}:316"/>
</p:tagLst>
</file>

<file path=ppt/tags/tag106.xml><?xml version="1.0" encoding="utf-8"?>
<p:tagLst xmlns:a="http://schemas.openxmlformats.org/drawingml/2006/main" xmlns:r="http://schemas.openxmlformats.org/officeDocument/2006/relationships" xmlns:p="http://schemas.openxmlformats.org/presentationml/2006/main">
  <p:tag name="GENSWF_SLIDE_UID" val="{9F26B3B6-58E8-42EB-A738-892BB867CBA4}:317"/>
</p:tagLst>
</file>

<file path=ppt/tags/tag11.xml><?xml version="1.0" encoding="utf-8"?>
<p:tagLst xmlns:a="http://schemas.openxmlformats.org/drawingml/2006/main" xmlns:r="http://schemas.openxmlformats.org/officeDocument/2006/relationships" xmlns:p="http://schemas.openxmlformats.org/presentationml/2006/main">
  <p:tag name="GENSWF_SLIDE_UID" val="{4FE1CAF6-7160-4DAD-8421-56CDEB8D6CD9}:294"/>
</p:tagLst>
</file>

<file path=ppt/tags/tag12.xml><?xml version="1.0" encoding="utf-8"?>
<p:tagLst xmlns:a="http://schemas.openxmlformats.org/drawingml/2006/main" xmlns:r="http://schemas.openxmlformats.org/officeDocument/2006/relationships" xmlns:p="http://schemas.openxmlformats.org/presentationml/2006/main">
  <p:tag name="ISPRING_YT_SHOW_AFTER" val="0"/>
  <p:tag name="ISPRING_YT_WEB_ADDRESS" val="http://www.youtube.com/watch?v=WT3eX8LRYEo"/>
</p:tagLst>
</file>

<file path=ppt/tags/tag13.xml><?xml version="1.0" encoding="utf-8"?>
<p:tagLst xmlns:a="http://schemas.openxmlformats.org/drawingml/2006/main" xmlns:r="http://schemas.openxmlformats.org/officeDocument/2006/relationships" xmlns:p="http://schemas.openxmlformats.org/presentationml/2006/main">
  <p:tag name="ISPRING_YT_SHOW_AFTER" val="0"/>
  <p:tag name="ISPRING_YT_WEB_ADDRESS" val="http://www.youtube.com/watch?v=WT3eX8LRYEo"/>
</p:tagLst>
</file>

<file path=ppt/tags/tag14.xml><?xml version="1.0" encoding="utf-8"?>
<p:tagLst xmlns:a="http://schemas.openxmlformats.org/drawingml/2006/main" xmlns:r="http://schemas.openxmlformats.org/officeDocument/2006/relationships" xmlns:p="http://schemas.openxmlformats.org/presentationml/2006/main">
  <p:tag name="GENSWF_SLIDE_UID" val="{A66A4702-69DC-4B57-8C47-8FC8AA3362B0}:295"/>
</p:tagLst>
</file>

<file path=ppt/tags/tag15.xml><?xml version="1.0" encoding="utf-8"?>
<p:tagLst xmlns:a="http://schemas.openxmlformats.org/drawingml/2006/main" xmlns:r="http://schemas.openxmlformats.org/officeDocument/2006/relationships" xmlns:p="http://schemas.openxmlformats.org/presentationml/2006/main">
  <p:tag name="ISPRING_YT_SHOW_AFTER" val="0"/>
  <p:tag name="ISPRING_YT_WEB_ADDRESS" val="http://www.youtube.com/watch?v=3kVSNgxRVtk"/>
</p:tagLst>
</file>

<file path=ppt/tags/tag16.xml><?xml version="1.0" encoding="utf-8"?>
<p:tagLst xmlns:a="http://schemas.openxmlformats.org/drawingml/2006/main" xmlns:r="http://schemas.openxmlformats.org/officeDocument/2006/relationships" xmlns:p="http://schemas.openxmlformats.org/presentationml/2006/main">
  <p:tag name="ISPRING_YT_SHOW_AFTER" val="0"/>
  <p:tag name="ISPRING_YT_WEB_ADDRESS" val="http://www.youtube.com/watch?v=3kVSNgxRVtk"/>
</p:tagLst>
</file>

<file path=ppt/tags/tag17.xml><?xml version="1.0" encoding="utf-8"?>
<p:tagLst xmlns:a="http://schemas.openxmlformats.org/drawingml/2006/main" xmlns:r="http://schemas.openxmlformats.org/officeDocument/2006/relationships" xmlns:p="http://schemas.openxmlformats.org/presentationml/2006/main">
  <p:tag name="GENSWF_SLIDE_UID" val="{4FD96FBB-C0BA-4E19-A6FE-2BC4008D7CD6}:296"/>
</p:tagLst>
</file>

<file path=ppt/tags/tag18.xml><?xml version="1.0" encoding="utf-8"?>
<p:tagLst xmlns:a="http://schemas.openxmlformats.org/drawingml/2006/main" xmlns:r="http://schemas.openxmlformats.org/officeDocument/2006/relationships" xmlns:p="http://schemas.openxmlformats.org/presentationml/2006/main">
  <p:tag name="GENSWF_SLIDE_UID" val="{1AF24BE5-B682-4314-98C8-95B63FF152EB}:297"/>
</p:tagLst>
</file>

<file path=ppt/tags/tag19.xml><?xml version="1.0" encoding="utf-8"?>
<p:tagLst xmlns:a="http://schemas.openxmlformats.org/drawingml/2006/main" xmlns:r="http://schemas.openxmlformats.org/officeDocument/2006/relationships" xmlns:p="http://schemas.openxmlformats.org/presentationml/2006/main">
  <p:tag name="ISPRING_WO_WEB_ADDRESS" val="https://docs.google.com/forms/d/e/1FAIpQLSd9ojXXep4nJXbe3_95PVQiho_O1Iy28fz7Ha8KS-wZTRYMyA/viewform?usp=sf_link"/>
  <p:tag name="ISPRING_WO_DISPLAY_IN_SLIDE" val="1"/>
  <p:tag name="ISPRING_WO_FULL_SIZE" val="1"/>
  <p:tag name="ISPRING_WO_WINDOW_WIDTH" val="720"/>
  <p:tag name="ISPRING_WO_WINDOW_HEIGHT" val="540"/>
  <p:tag name="ISPRING_WO_SHOW_AFTER" val="0"/>
  <p:tag name="ISPRING_WO_INCLUDE_FILES_AND_SUBFOLDERS" val="0"/>
  <p:tag name="ISPRING_WO_SLIDE_POS_X" val="0"/>
  <p:tag name="ISPRING_WO_SLIDE_POS_Y" val="0"/>
</p:tagLst>
</file>

<file path=ppt/tags/tag2.xml><?xml version="1.0" encoding="utf-8"?>
<p:tagLst xmlns:a="http://schemas.openxmlformats.org/drawingml/2006/main" xmlns:r="http://schemas.openxmlformats.org/officeDocument/2006/relationships" xmlns:p="http://schemas.openxmlformats.org/presentationml/2006/main">
  <p:tag name="GENSWF_SLIDE_UID" val="{477B7DD3-5FBE-42AA-8E55-593DDC2F0BD2}:390"/>
</p:tagLst>
</file>

<file path=ppt/tags/tag20.xml><?xml version="1.0" encoding="utf-8"?>
<p:tagLst xmlns:a="http://schemas.openxmlformats.org/drawingml/2006/main" xmlns:r="http://schemas.openxmlformats.org/officeDocument/2006/relationships" xmlns:p="http://schemas.openxmlformats.org/presentationml/2006/main">
  <p:tag name="GENSWF_SLIDE_UID" val="{C430B5A9-7CEE-4533-8B7E-1ACADC72D0E8}:298"/>
</p:tagLst>
</file>

<file path=ppt/tags/tag21.xml><?xml version="1.0" encoding="utf-8"?>
<p:tagLst xmlns:a="http://schemas.openxmlformats.org/drawingml/2006/main" xmlns:r="http://schemas.openxmlformats.org/officeDocument/2006/relationships" xmlns:p="http://schemas.openxmlformats.org/presentationml/2006/main">
  <p:tag name="GENSWF_SLIDE_UID" val="{F83BCF92-FB42-459C-AA8C-8F699C01DE51}:385"/>
</p:tagLst>
</file>

<file path=ppt/tags/tag22.xml><?xml version="1.0" encoding="utf-8"?>
<p:tagLst xmlns:a="http://schemas.openxmlformats.org/drawingml/2006/main" xmlns:r="http://schemas.openxmlformats.org/officeDocument/2006/relationships" xmlns:p="http://schemas.openxmlformats.org/presentationml/2006/main">
  <p:tag name="GENSWF_SLIDE_UID" val="{C2A5D05C-E8BC-49C6-8275-609503BD7610}:386"/>
</p:tagLst>
</file>

<file path=ppt/tags/tag23.xml><?xml version="1.0" encoding="utf-8"?>
<p:tagLst xmlns:a="http://schemas.openxmlformats.org/drawingml/2006/main" xmlns:r="http://schemas.openxmlformats.org/officeDocument/2006/relationships" xmlns:p="http://schemas.openxmlformats.org/presentationml/2006/main">
  <p:tag name="GENSWF_SLIDE_UID" val="{7CE57247-39E7-4C2C-AF23-40BCF01DA404}:382"/>
</p:tagLst>
</file>

<file path=ppt/tags/tag24.xml><?xml version="1.0" encoding="utf-8"?>
<p:tagLst xmlns:a="http://schemas.openxmlformats.org/drawingml/2006/main" xmlns:r="http://schemas.openxmlformats.org/officeDocument/2006/relationships" xmlns:p="http://schemas.openxmlformats.org/presentationml/2006/main">
  <p:tag name="GENSWF_SLIDE_UID" val="{A9E088AD-7BC1-4F4B-B41A-78B5C24E5F11}:383"/>
</p:tagLst>
</file>

<file path=ppt/tags/tag25.xml><?xml version="1.0" encoding="utf-8"?>
<p:tagLst xmlns:a="http://schemas.openxmlformats.org/drawingml/2006/main" xmlns:r="http://schemas.openxmlformats.org/officeDocument/2006/relationships" xmlns:p="http://schemas.openxmlformats.org/presentationml/2006/main">
  <p:tag name="GENSWF_SLIDE_UID" val="{3F7E0F28-664B-4162-A491-87617286C697}:384"/>
</p:tagLst>
</file>

<file path=ppt/tags/tag26.xml><?xml version="1.0" encoding="utf-8"?>
<p:tagLst xmlns:a="http://schemas.openxmlformats.org/drawingml/2006/main" xmlns:r="http://schemas.openxmlformats.org/officeDocument/2006/relationships" xmlns:p="http://schemas.openxmlformats.org/presentationml/2006/main">
  <p:tag name="GENSWF_SLIDE_UID" val="{479279FF-DC74-42D6-8200-C61EA6F5A65E}:380"/>
</p:tagLst>
</file>

<file path=ppt/tags/tag27.xml><?xml version="1.0" encoding="utf-8"?>
<p:tagLst xmlns:a="http://schemas.openxmlformats.org/drawingml/2006/main" xmlns:r="http://schemas.openxmlformats.org/officeDocument/2006/relationships" xmlns:p="http://schemas.openxmlformats.org/presentationml/2006/main">
  <p:tag name="GENSWF_SLIDE_UID" val="{6AAFDB39-9D96-4348-9776-327D118A9F65}:381"/>
</p:tagLst>
</file>

<file path=ppt/tags/tag28.xml><?xml version="1.0" encoding="utf-8"?>
<p:tagLst xmlns:a="http://schemas.openxmlformats.org/drawingml/2006/main" xmlns:r="http://schemas.openxmlformats.org/officeDocument/2006/relationships" xmlns:p="http://schemas.openxmlformats.org/presentationml/2006/main">
  <p:tag name="GENSWF_SLIDE_UID" val="{748D8D4E-BA4C-407D-94DB-96B984292A97}:378"/>
</p:tagLst>
</file>

<file path=ppt/tags/tag29.xml><?xml version="1.0" encoding="utf-8"?>
<p:tagLst xmlns:a="http://schemas.openxmlformats.org/drawingml/2006/main" xmlns:r="http://schemas.openxmlformats.org/officeDocument/2006/relationships" xmlns:p="http://schemas.openxmlformats.org/presentationml/2006/main">
  <p:tag name="GENSWF_SLIDE_UID" val="{34A0FD51-A722-40C0-996C-56E0AE1BD34D}:379"/>
</p:tagLst>
</file>

<file path=ppt/tags/tag3.xml><?xml version="1.0" encoding="utf-8"?>
<p:tagLst xmlns:a="http://schemas.openxmlformats.org/drawingml/2006/main" xmlns:r="http://schemas.openxmlformats.org/officeDocument/2006/relationships" xmlns:p="http://schemas.openxmlformats.org/presentationml/2006/main">
  <p:tag name="GENSWF_SLIDE_UID" val="{78A36F74-2078-4D72-9AD8-201CEB754B61}:391"/>
</p:tagLst>
</file>

<file path=ppt/tags/tag30.xml><?xml version="1.0" encoding="utf-8"?>
<p:tagLst xmlns:a="http://schemas.openxmlformats.org/drawingml/2006/main" xmlns:r="http://schemas.openxmlformats.org/officeDocument/2006/relationships" xmlns:p="http://schemas.openxmlformats.org/presentationml/2006/main">
  <p:tag name="GENSWF_SLIDE_UID" val="{6C268FA4-D4F9-498D-902B-49082620E917}:375"/>
</p:tagLst>
</file>

<file path=ppt/tags/tag31.xml><?xml version="1.0" encoding="utf-8"?>
<p:tagLst xmlns:a="http://schemas.openxmlformats.org/drawingml/2006/main" xmlns:r="http://schemas.openxmlformats.org/officeDocument/2006/relationships" xmlns:p="http://schemas.openxmlformats.org/presentationml/2006/main">
  <p:tag name="GENSWF_SLIDE_UID" val="{B7BF2397-FB57-4C1D-817F-CB7F28AFE3C8}:376"/>
</p:tagLst>
</file>

<file path=ppt/tags/tag32.xml><?xml version="1.0" encoding="utf-8"?>
<p:tagLst xmlns:a="http://schemas.openxmlformats.org/drawingml/2006/main" xmlns:r="http://schemas.openxmlformats.org/officeDocument/2006/relationships" xmlns:p="http://schemas.openxmlformats.org/presentationml/2006/main">
  <p:tag name="GENSWF_SLIDE_UID" val="{F7D2597D-449B-4386-80F9-88CB2BA0D1C4}:377"/>
</p:tagLst>
</file>

<file path=ppt/tags/tag33.xml><?xml version="1.0" encoding="utf-8"?>
<p:tagLst xmlns:a="http://schemas.openxmlformats.org/drawingml/2006/main" xmlns:r="http://schemas.openxmlformats.org/officeDocument/2006/relationships" xmlns:p="http://schemas.openxmlformats.org/presentationml/2006/main">
  <p:tag name="GENSWF_SLIDE_UID" val="{2885BFA6-8885-44F9-A208-D38FEFE48371}:373"/>
</p:tagLst>
</file>

<file path=ppt/tags/tag34.xml><?xml version="1.0" encoding="utf-8"?>
<p:tagLst xmlns:a="http://schemas.openxmlformats.org/drawingml/2006/main" xmlns:r="http://schemas.openxmlformats.org/officeDocument/2006/relationships" xmlns:p="http://schemas.openxmlformats.org/presentationml/2006/main">
  <p:tag name="GENSWF_SLIDE_UID" val="{93CA6C1D-080F-44CC-ABB7-8468692C4533}:374"/>
</p:tagLst>
</file>

<file path=ppt/tags/tag35.xml><?xml version="1.0" encoding="utf-8"?>
<p:tagLst xmlns:a="http://schemas.openxmlformats.org/drawingml/2006/main" xmlns:r="http://schemas.openxmlformats.org/officeDocument/2006/relationships" xmlns:p="http://schemas.openxmlformats.org/presentationml/2006/main">
  <p:tag name="GENSWF_SLIDE_UID" val="{20FADDB7-8EF7-4BCF-8093-0B42BE09CDBB}:369"/>
</p:tagLst>
</file>

<file path=ppt/tags/tag36.xml><?xml version="1.0" encoding="utf-8"?>
<p:tagLst xmlns:a="http://schemas.openxmlformats.org/drawingml/2006/main" xmlns:r="http://schemas.openxmlformats.org/officeDocument/2006/relationships" xmlns:p="http://schemas.openxmlformats.org/presentationml/2006/main">
  <p:tag name="GENSWF_SLIDE_UID" val="{68EF5E48-1462-4678-BE71-E0899EB93691}:370"/>
</p:tagLst>
</file>

<file path=ppt/tags/tag37.xml><?xml version="1.0" encoding="utf-8"?>
<p:tagLst xmlns:a="http://schemas.openxmlformats.org/drawingml/2006/main" xmlns:r="http://schemas.openxmlformats.org/officeDocument/2006/relationships" xmlns:p="http://schemas.openxmlformats.org/presentationml/2006/main">
  <p:tag name="GENSWF_SLIDE_UID" val="{2E3AFBB6-B484-4AF4-B72C-FDBB32846821}:371"/>
</p:tagLst>
</file>

<file path=ppt/tags/tag38.xml><?xml version="1.0" encoding="utf-8"?>
<p:tagLst xmlns:a="http://schemas.openxmlformats.org/drawingml/2006/main" xmlns:r="http://schemas.openxmlformats.org/officeDocument/2006/relationships" xmlns:p="http://schemas.openxmlformats.org/presentationml/2006/main">
  <p:tag name="GENSWF_SLIDE_UID" val="{3B258F5A-0594-4C72-ABCE-53AD4515B475}:372"/>
</p:tagLst>
</file>

<file path=ppt/tags/tag39.xml><?xml version="1.0" encoding="utf-8"?>
<p:tagLst xmlns:a="http://schemas.openxmlformats.org/drawingml/2006/main" xmlns:r="http://schemas.openxmlformats.org/officeDocument/2006/relationships" xmlns:p="http://schemas.openxmlformats.org/presentationml/2006/main">
  <p:tag name="GENSWF_SLIDE_UID" val="{13FD4EBF-4CD9-4FDE-9BD5-CC8E9B8F56B7}:356"/>
</p:tagLst>
</file>

<file path=ppt/tags/tag4.xml><?xml version="1.0" encoding="utf-8"?>
<p:tagLst xmlns:a="http://schemas.openxmlformats.org/drawingml/2006/main" xmlns:r="http://schemas.openxmlformats.org/officeDocument/2006/relationships" xmlns:p="http://schemas.openxmlformats.org/presentationml/2006/main">
  <p:tag name="GENSWF_SLIDE_UID" val="{FB626EE4-8E14-410D-862C-5996E87385DF}:257"/>
</p:tagLst>
</file>

<file path=ppt/tags/tag40.xml><?xml version="1.0" encoding="utf-8"?>
<p:tagLst xmlns:a="http://schemas.openxmlformats.org/drawingml/2006/main" xmlns:r="http://schemas.openxmlformats.org/officeDocument/2006/relationships" xmlns:p="http://schemas.openxmlformats.org/presentationml/2006/main">
  <p:tag name="GENSWF_SLIDE_UID" val="{58E082DC-ECE0-4D87-BD5C-D0825A4C392A}:357"/>
</p:tagLst>
</file>

<file path=ppt/tags/tag41.xml><?xml version="1.0" encoding="utf-8"?>
<p:tagLst xmlns:a="http://schemas.openxmlformats.org/drawingml/2006/main" xmlns:r="http://schemas.openxmlformats.org/officeDocument/2006/relationships" xmlns:p="http://schemas.openxmlformats.org/presentationml/2006/main">
  <p:tag name="GENSWF_SLIDE_UID" val="{EED4F496-5CFC-41C1-B516-1F5E38B1FF75}:358"/>
</p:tagLst>
</file>

<file path=ppt/tags/tag42.xml><?xml version="1.0" encoding="utf-8"?>
<p:tagLst xmlns:a="http://schemas.openxmlformats.org/drawingml/2006/main" xmlns:r="http://schemas.openxmlformats.org/officeDocument/2006/relationships" xmlns:p="http://schemas.openxmlformats.org/presentationml/2006/main">
  <p:tag name="GENSWF_SLIDE_UID" val="{54C53FF4-529A-414B-AC56-07807D37DEED}:359"/>
</p:tagLst>
</file>

<file path=ppt/tags/tag43.xml><?xml version="1.0" encoding="utf-8"?>
<p:tagLst xmlns:a="http://schemas.openxmlformats.org/drawingml/2006/main" xmlns:r="http://schemas.openxmlformats.org/officeDocument/2006/relationships" xmlns:p="http://schemas.openxmlformats.org/presentationml/2006/main">
  <p:tag name="GENSWF_SLIDE_UID" val="{2BDA0A66-082C-41EE-87F4-3CA06A2B655A}:360"/>
</p:tagLst>
</file>

<file path=ppt/tags/tag44.xml><?xml version="1.0" encoding="utf-8"?>
<p:tagLst xmlns:a="http://schemas.openxmlformats.org/drawingml/2006/main" xmlns:r="http://schemas.openxmlformats.org/officeDocument/2006/relationships" xmlns:p="http://schemas.openxmlformats.org/presentationml/2006/main">
  <p:tag name="GENSWF_SLIDE_UID" val="{00C7A073-3DB4-438C-938E-2B871948950C}:361"/>
</p:tagLst>
</file>

<file path=ppt/tags/tag45.xml><?xml version="1.0" encoding="utf-8"?>
<p:tagLst xmlns:a="http://schemas.openxmlformats.org/drawingml/2006/main" xmlns:r="http://schemas.openxmlformats.org/officeDocument/2006/relationships" xmlns:p="http://schemas.openxmlformats.org/presentationml/2006/main">
  <p:tag name="GENSWF_SLIDE_UID" val="{A13600E4-AD9D-4F8D-8677-2FF951B949F1}:362"/>
</p:tagLst>
</file>

<file path=ppt/tags/tag46.xml><?xml version="1.0" encoding="utf-8"?>
<p:tagLst xmlns:a="http://schemas.openxmlformats.org/drawingml/2006/main" xmlns:r="http://schemas.openxmlformats.org/officeDocument/2006/relationships" xmlns:p="http://schemas.openxmlformats.org/presentationml/2006/main">
  <p:tag name="GENSWF_SLIDE_UID" val="{B82DC4CB-50E1-4843-9946-398631CA90E1}:363"/>
</p:tagLst>
</file>

<file path=ppt/tags/tag47.xml><?xml version="1.0" encoding="utf-8"?>
<p:tagLst xmlns:a="http://schemas.openxmlformats.org/drawingml/2006/main" xmlns:r="http://schemas.openxmlformats.org/officeDocument/2006/relationships" xmlns:p="http://schemas.openxmlformats.org/presentationml/2006/main">
  <p:tag name="GENSWF_SLIDE_UID" val="{0872F540-B9BF-4464-AFCB-C5EB4E160325}:364"/>
</p:tagLst>
</file>

<file path=ppt/tags/tag48.xml><?xml version="1.0" encoding="utf-8"?>
<p:tagLst xmlns:a="http://schemas.openxmlformats.org/drawingml/2006/main" xmlns:r="http://schemas.openxmlformats.org/officeDocument/2006/relationships" xmlns:p="http://schemas.openxmlformats.org/presentationml/2006/main">
  <p:tag name="GENSWF_SLIDE_UID" val="{74028BC5-7C73-4CDC-8C69-58252096DAF3}:365"/>
</p:tagLst>
</file>

<file path=ppt/tags/tag49.xml><?xml version="1.0" encoding="utf-8"?>
<p:tagLst xmlns:a="http://schemas.openxmlformats.org/drawingml/2006/main" xmlns:r="http://schemas.openxmlformats.org/officeDocument/2006/relationships" xmlns:p="http://schemas.openxmlformats.org/presentationml/2006/main">
  <p:tag name="GENSWF_SLIDE_UID" val="{741E8600-A5E7-4179-863A-0DA416D760C1}:366"/>
</p:tagLst>
</file>

<file path=ppt/tags/tag5.xml><?xml version="1.0" encoding="utf-8"?>
<p:tagLst xmlns:a="http://schemas.openxmlformats.org/drawingml/2006/main" xmlns:r="http://schemas.openxmlformats.org/officeDocument/2006/relationships" xmlns:p="http://schemas.openxmlformats.org/presentationml/2006/main">
  <p:tag name="GENSWF_SLIDE_UID" val="{B99A91CE-68EB-4A4A-B743-1E6C794280B4}:389"/>
</p:tagLst>
</file>

<file path=ppt/tags/tag50.xml><?xml version="1.0" encoding="utf-8"?>
<p:tagLst xmlns:a="http://schemas.openxmlformats.org/drawingml/2006/main" xmlns:r="http://schemas.openxmlformats.org/officeDocument/2006/relationships" xmlns:p="http://schemas.openxmlformats.org/presentationml/2006/main">
  <p:tag name="GENSWF_SLIDE_UID" val="{DBA250F5-C3B7-486F-AA7B-C0149365227B}:367"/>
</p:tagLst>
</file>

<file path=ppt/tags/tag51.xml><?xml version="1.0" encoding="utf-8"?>
<p:tagLst xmlns:a="http://schemas.openxmlformats.org/drawingml/2006/main" xmlns:r="http://schemas.openxmlformats.org/officeDocument/2006/relationships" xmlns:p="http://schemas.openxmlformats.org/presentationml/2006/main">
  <p:tag name="GENSWF_SLIDE_UID" val="{D5D0E165-B29E-42FC-A595-CADC3A4C2C6A}:368"/>
</p:tagLst>
</file>

<file path=ppt/tags/tag52.xml><?xml version="1.0" encoding="utf-8"?>
<p:tagLst xmlns:a="http://schemas.openxmlformats.org/drawingml/2006/main" xmlns:r="http://schemas.openxmlformats.org/officeDocument/2006/relationships" xmlns:p="http://schemas.openxmlformats.org/presentationml/2006/main">
  <p:tag name="GENSWF_SLIDE_UID" val="{86807439-E45C-4AAD-89F4-C26FE58C6EE3}:354"/>
</p:tagLst>
</file>

<file path=ppt/tags/tag53.xml><?xml version="1.0" encoding="utf-8"?>
<p:tagLst xmlns:a="http://schemas.openxmlformats.org/drawingml/2006/main" xmlns:r="http://schemas.openxmlformats.org/officeDocument/2006/relationships" xmlns:p="http://schemas.openxmlformats.org/presentationml/2006/main">
  <p:tag name="GENSWF_SLIDE_UID" val="{837E4FBE-AB10-4388-B679-C6646A6DE20B}:355"/>
</p:tagLst>
</file>

<file path=ppt/tags/tag54.xml><?xml version="1.0" encoding="utf-8"?>
<p:tagLst xmlns:a="http://schemas.openxmlformats.org/drawingml/2006/main" xmlns:r="http://schemas.openxmlformats.org/officeDocument/2006/relationships" xmlns:p="http://schemas.openxmlformats.org/presentationml/2006/main">
  <p:tag name="GENSWF_SLIDE_UID" val="{A863D76F-056B-4C76-A2BB-604660AA8FAB}:352"/>
</p:tagLst>
</file>

<file path=ppt/tags/tag55.xml><?xml version="1.0" encoding="utf-8"?>
<p:tagLst xmlns:a="http://schemas.openxmlformats.org/drawingml/2006/main" xmlns:r="http://schemas.openxmlformats.org/officeDocument/2006/relationships" xmlns:p="http://schemas.openxmlformats.org/presentationml/2006/main">
  <p:tag name="GENSWF_SLIDE_UID" val="{8E3C6683-059E-41FD-88A0-464633AB0667}:353"/>
</p:tagLst>
</file>

<file path=ppt/tags/tag56.xml><?xml version="1.0" encoding="utf-8"?>
<p:tagLst xmlns:a="http://schemas.openxmlformats.org/drawingml/2006/main" xmlns:r="http://schemas.openxmlformats.org/officeDocument/2006/relationships" xmlns:p="http://schemas.openxmlformats.org/presentationml/2006/main">
  <p:tag name="GENSWF_SLIDE_UID" val="{442FC64C-4CBD-4AF9-B9EA-6A98D27CAE8A}:342"/>
</p:tagLst>
</file>

<file path=ppt/tags/tag57.xml><?xml version="1.0" encoding="utf-8"?>
<p:tagLst xmlns:a="http://schemas.openxmlformats.org/drawingml/2006/main" xmlns:r="http://schemas.openxmlformats.org/officeDocument/2006/relationships" xmlns:p="http://schemas.openxmlformats.org/presentationml/2006/main">
  <p:tag name="GENSWF_SLIDE_UID" val="{9431CDF6-48BC-4ABE-B17C-5EA6C0DB7804}:343"/>
</p:tagLst>
</file>

<file path=ppt/tags/tag58.xml><?xml version="1.0" encoding="utf-8"?>
<p:tagLst xmlns:a="http://schemas.openxmlformats.org/drawingml/2006/main" xmlns:r="http://schemas.openxmlformats.org/officeDocument/2006/relationships" xmlns:p="http://schemas.openxmlformats.org/presentationml/2006/main">
  <p:tag name="GENSWF_SLIDE_UID" val="{DE8B661B-F1D7-4E12-90D5-93E5DF845B26}:344"/>
</p:tagLst>
</file>

<file path=ppt/tags/tag59.xml><?xml version="1.0" encoding="utf-8"?>
<p:tagLst xmlns:a="http://schemas.openxmlformats.org/drawingml/2006/main" xmlns:r="http://schemas.openxmlformats.org/officeDocument/2006/relationships" xmlns:p="http://schemas.openxmlformats.org/presentationml/2006/main">
  <p:tag name="GENSWF_SLIDE_UID" val="{E31141AD-FE93-4E86-B21A-53B18D21C778}:345"/>
</p:tagLst>
</file>

<file path=ppt/tags/tag6.xml><?xml version="1.0" encoding="utf-8"?>
<p:tagLst xmlns:a="http://schemas.openxmlformats.org/drawingml/2006/main" xmlns:r="http://schemas.openxmlformats.org/officeDocument/2006/relationships" xmlns:p="http://schemas.openxmlformats.org/presentationml/2006/main">
  <p:tag name="GENSWF_SLIDE_UID" val="{4B7C3CB8-D429-48B8-A5A8-47EE7854E57C}:291"/>
</p:tagLst>
</file>

<file path=ppt/tags/tag60.xml><?xml version="1.0" encoding="utf-8"?>
<p:tagLst xmlns:a="http://schemas.openxmlformats.org/drawingml/2006/main" xmlns:r="http://schemas.openxmlformats.org/officeDocument/2006/relationships" xmlns:p="http://schemas.openxmlformats.org/presentationml/2006/main">
  <p:tag name="GENSWF_SLIDE_UID" val="{95BC308E-0AD7-4C49-94B7-DAED29821FEE}:346"/>
</p:tagLst>
</file>

<file path=ppt/tags/tag61.xml><?xml version="1.0" encoding="utf-8"?>
<p:tagLst xmlns:a="http://schemas.openxmlformats.org/drawingml/2006/main" xmlns:r="http://schemas.openxmlformats.org/officeDocument/2006/relationships" xmlns:p="http://schemas.openxmlformats.org/presentationml/2006/main">
  <p:tag name="GENSWF_SLIDE_UID" val="{F528A9A0-BBFB-4D4C-9056-95458D8AAD14}:347"/>
</p:tagLst>
</file>

<file path=ppt/tags/tag62.xml><?xml version="1.0" encoding="utf-8"?>
<p:tagLst xmlns:a="http://schemas.openxmlformats.org/drawingml/2006/main" xmlns:r="http://schemas.openxmlformats.org/officeDocument/2006/relationships" xmlns:p="http://schemas.openxmlformats.org/presentationml/2006/main">
  <p:tag name="GENSWF_SLIDE_UID" val="{944B4B43-6796-4E37-B2C2-B85E1CD7B9EC}:348"/>
</p:tagLst>
</file>

<file path=ppt/tags/tag63.xml><?xml version="1.0" encoding="utf-8"?>
<p:tagLst xmlns:a="http://schemas.openxmlformats.org/drawingml/2006/main" xmlns:r="http://schemas.openxmlformats.org/officeDocument/2006/relationships" xmlns:p="http://schemas.openxmlformats.org/presentationml/2006/main">
  <p:tag name="GENSWF_SLIDE_UID" val="{811E5A04-14BD-4C40-9A59-A3D0F64AC3D8}:349"/>
</p:tagLst>
</file>

<file path=ppt/tags/tag64.xml><?xml version="1.0" encoding="utf-8"?>
<p:tagLst xmlns:a="http://schemas.openxmlformats.org/drawingml/2006/main" xmlns:r="http://schemas.openxmlformats.org/officeDocument/2006/relationships" xmlns:p="http://schemas.openxmlformats.org/presentationml/2006/main">
  <p:tag name="GENSWF_SLIDE_UID" val="{1C407758-5A92-485D-B56F-BECF58EA2A97}:350"/>
</p:tagLst>
</file>

<file path=ppt/tags/tag65.xml><?xml version="1.0" encoding="utf-8"?>
<p:tagLst xmlns:a="http://schemas.openxmlformats.org/drawingml/2006/main" xmlns:r="http://schemas.openxmlformats.org/officeDocument/2006/relationships" xmlns:p="http://schemas.openxmlformats.org/presentationml/2006/main">
  <p:tag name="GENSWF_SLIDE_UID" val="{D432F869-84FF-40DE-97F7-FE16589E809D}:351"/>
</p:tagLst>
</file>

<file path=ppt/tags/tag66.xml><?xml version="1.0" encoding="utf-8"?>
<p:tagLst xmlns:a="http://schemas.openxmlformats.org/drawingml/2006/main" xmlns:r="http://schemas.openxmlformats.org/officeDocument/2006/relationships" xmlns:p="http://schemas.openxmlformats.org/presentationml/2006/main">
  <p:tag name="GENSWF_SLIDE_UID" val="{A0A3371D-5BE7-4983-96D5-8D15A79E6448}:340"/>
</p:tagLst>
</file>

<file path=ppt/tags/tag67.xml><?xml version="1.0" encoding="utf-8"?>
<p:tagLst xmlns:a="http://schemas.openxmlformats.org/drawingml/2006/main" xmlns:r="http://schemas.openxmlformats.org/officeDocument/2006/relationships" xmlns:p="http://schemas.openxmlformats.org/presentationml/2006/main">
  <p:tag name="GENSWF_SLIDE_UID" val="{EF416A34-082C-4E64-8DD6-DD5476622D42}:341"/>
</p:tagLst>
</file>

<file path=ppt/tags/tag68.xml><?xml version="1.0" encoding="utf-8"?>
<p:tagLst xmlns:a="http://schemas.openxmlformats.org/drawingml/2006/main" xmlns:r="http://schemas.openxmlformats.org/officeDocument/2006/relationships" xmlns:p="http://schemas.openxmlformats.org/presentationml/2006/main">
  <p:tag name="GENSWF_SLIDE_UID" val="{EBAAF193-270A-48D3-A373-83CE178388D1}:338"/>
</p:tagLst>
</file>

<file path=ppt/tags/tag69.xml><?xml version="1.0" encoding="utf-8"?>
<p:tagLst xmlns:a="http://schemas.openxmlformats.org/drawingml/2006/main" xmlns:r="http://schemas.openxmlformats.org/officeDocument/2006/relationships" xmlns:p="http://schemas.openxmlformats.org/presentationml/2006/main">
  <p:tag name="GENSWF_SLIDE_UID" val="{B0913723-638A-4A31-9ADD-779BD683385B}:339"/>
</p:tagLst>
</file>

<file path=ppt/tags/tag7.xml><?xml version="1.0" encoding="utf-8"?>
<p:tagLst xmlns:a="http://schemas.openxmlformats.org/drawingml/2006/main" xmlns:r="http://schemas.openxmlformats.org/officeDocument/2006/relationships" xmlns:p="http://schemas.openxmlformats.org/presentationml/2006/main">
  <p:tag name="GENSWF_SLIDE_UID" val="{488671BA-E84A-44D1-A84B-746ED687FD94}:387"/>
</p:tagLst>
</file>

<file path=ppt/tags/tag70.xml><?xml version="1.0" encoding="utf-8"?>
<p:tagLst xmlns:a="http://schemas.openxmlformats.org/drawingml/2006/main" xmlns:r="http://schemas.openxmlformats.org/officeDocument/2006/relationships" xmlns:p="http://schemas.openxmlformats.org/presentationml/2006/main">
  <p:tag name="GENSWF_SLIDE_UID" val="{56785E4E-091E-4F35-BAF2-F1AF17953032}:331"/>
</p:tagLst>
</file>

<file path=ppt/tags/tag71.xml><?xml version="1.0" encoding="utf-8"?>
<p:tagLst xmlns:a="http://schemas.openxmlformats.org/drawingml/2006/main" xmlns:r="http://schemas.openxmlformats.org/officeDocument/2006/relationships" xmlns:p="http://schemas.openxmlformats.org/presentationml/2006/main">
  <p:tag name="GENSWF_SLIDE_UID" val="{DBC7C7D4-6C47-4550-AD97-AAC36ED84D83}:332"/>
</p:tagLst>
</file>

<file path=ppt/tags/tag72.xml><?xml version="1.0" encoding="utf-8"?>
<p:tagLst xmlns:a="http://schemas.openxmlformats.org/drawingml/2006/main" xmlns:r="http://schemas.openxmlformats.org/officeDocument/2006/relationships" xmlns:p="http://schemas.openxmlformats.org/presentationml/2006/main">
  <p:tag name="GENSWF_SLIDE_UID" val="{E72987A1-D704-4E95-B746-23D64E9C7D11}:333"/>
</p:tagLst>
</file>

<file path=ppt/tags/tag73.xml><?xml version="1.0" encoding="utf-8"?>
<p:tagLst xmlns:a="http://schemas.openxmlformats.org/drawingml/2006/main" xmlns:r="http://schemas.openxmlformats.org/officeDocument/2006/relationships" xmlns:p="http://schemas.openxmlformats.org/presentationml/2006/main">
  <p:tag name="GENSWF_SLIDE_UID" val="{93E649EB-049A-48A3-B68F-5284EBED36CE}:334"/>
</p:tagLst>
</file>

<file path=ppt/tags/tag74.xml><?xml version="1.0" encoding="utf-8"?>
<p:tagLst xmlns:a="http://schemas.openxmlformats.org/drawingml/2006/main" xmlns:r="http://schemas.openxmlformats.org/officeDocument/2006/relationships" xmlns:p="http://schemas.openxmlformats.org/presentationml/2006/main">
  <p:tag name="GENSWF_SLIDE_UID" val="{12BCE305-F4DC-4DB5-9D02-31ADC3F06B9A}:335"/>
</p:tagLst>
</file>

<file path=ppt/tags/tag75.xml><?xml version="1.0" encoding="utf-8"?>
<p:tagLst xmlns:a="http://schemas.openxmlformats.org/drawingml/2006/main" xmlns:r="http://schemas.openxmlformats.org/officeDocument/2006/relationships" xmlns:p="http://schemas.openxmlformats.org/presentationml/2006/main">
  <p:tag name="GENSWF_SLIDE_UID" val="{19EFFA2B-F2BD-47D4-96EC-BAB1E6A5FD03}:336"/>
</p:tagLst>
</file>

<file path=ppt/tags/tag76.xml><?xml version="1.0" encoding="utf-8"?>
<p:tagLst xmlns:a="http://schemas.openxmlformats.org/drawingml/2006/main" xmlns:r="http://schemas.openxmlformats.org/officeDocument/2006/relationships" xmlns:p="http://schemas.openxmlformats.org/presentationml/2006/main">
  <p:tag name="GENSWF_SLIDE_UID" val="{FC2B962C-903B-4899-8AFC-C0692AA04F14}:337"/>
</p:tagLst>
</file>

<file path=ppt/tags/tag77.xml><?xml version="1.0" encoding="utf-8"?>
<p:tagLst xmlns:a="http://schemas.openxmlformats.org/drawingml/2006/main" xmlns:r="http://schemas.openxmlformats.org/officeDocument/2006/relationships" xmlns:p="http://schemas.openxmlformats.org/presentationml/2006/main">
  <p:tag name="GENSWF_SLIDE_UID" val="{F269CF8D-DF27-4CC9-ADE3-1D61BC3B9B76}:329"/>
</p:tagLst>
</file>

<file path=ppt/tags/tag78.xml><?xml version="1.0" encoding="utf-8"?>
<p:tagLst xmlns:a="http://schemas.openxmlformats.org/drawingml/2006/main" xmlns:r="http://schemas.openxmlformats.org/officeDocument/2006/relationships" xmlns:p="http://schemas.openxmlformats.org/presentationml/2006/main">
  <p:tag name="GENSWF_SLIDE_UID" val="{52E4EE67-994F-4924-A2F8-C69286E18BED}:330"/>
</p:tagLst>
</file>

<file path=ppt/tags/tag79.xml><?xml version="1.0" encoding="utf-8"?>
<p:tagLst xmlns:a="http://schemas.openxmlformats.org/drawingml/2006/main" xmlns:r="http://schemas.openxmlformats.org/officeDocument/2006/relationships" xmlns:p="http://schemas.openxmlformats.org/presentationml/2006/main">
  <p:tag name="GENSWF_SLIDE_UID" val="{579BD291-A70B-4AA3-A219-DDD52899360B}:327"/>
</p:tagLst>
</file>

<file path=ppt/tags/tag8.xml><?xml version="1.0" encoding="utf-8"?>
<p:tagLst xmlns:a="http://schemas.openxmlformats.org/drawingml/2006/main" xmlns:r="http://schemas.openxmlformats.org/officeDocument/2006/relationships" xmlns:p="http://schemas.openxmlformats.org/presentationml/2006/main">
  <p:tag name="GENSWF_SLIDE_UID" val="{96311178-6323-4F83-9C28-BF660C2754D6}:388"/>
</p:tagLst>
</file>

<file path=ppt/tags/tag80.xml><?xml version="1.0" encoding="utf-8"?>
<p:tagLst xmlns:a="http://schemas.openxmlformats.org/drawingml/2006/main" xmlns:r="http://schemas.openxmlformats.org/officeDocument/2006/relationships" xmlns:p="http://schemas.openxmlformats.org/presentationml/2006/main">
  <p:tag name="GENSWF_SLIDE_UID" val="{5EFB2C45-C221-415E-B0DB-476FFDE03071}:328"/>
</p:tagLst>
</file>

<file path=ppt/tags/tag81.xml><?xml version="1.0" encoding="utf-8"?>
<p:tagLst xmlns:a="http://schemas.openxmlformats.org/drawingml/2006/main" xmlns:r="http://schemas.openxmlformats.org/officeDocument/2006/relationships" xmlns:p="http://schemas.openxmlformats.org/presentationml/2006/main">
  <p:tag name="GENSWF_SLIDE_UID" val="{ACEF742C-0FB0-476F-8692-FF061CCE8BC0}:324"/>
</p:tagLst>
</file>

<file path=ppt/tags/tag82.xml><?xml version="1.0" encoding="utf-8"?>
<p:tagLst xmlns:a="http://schemas.openxmlformats.org/drawingml/2006/main" xmlns:r="http://schemas.openxmlformats.org/officeDocument/2006/relationships" xmlns:p="http://schemas.openxmlformats.org/presentationml/2006/main">
  <p:tag name="GENSWF_SLIDE_UID" val="{66AB0D5B-FC99-4CA6-A726-A41603E4F903}:325"/>
</p:tagLst>
</file>

<file path=ppt/tags/tag83.xml><?xml version="1.0" encoding="utf-8"?>
<p:tagLst xmlns:a="http://schemas.openxmlformats.org/drawingml/2006/main" xmlns:r="http://schemas.openxmlformats.org/officeDocument/2006/relationships" xmlns:p="http://schemas.openxmlformats.org/presentationml/2006/main">
  <p:tag name="GENSWF_SLIDE_UID" val="{2D1EE5E9-052D-4D15-B25E-D9AC875F9B8A}:326"/>
</p:tagLst>
</file>

<file path=ppt/tags/tag84.xml><?xml version="1.0" encoding="utf-8"?>
<p:tagLst xmlns:a="http://schemas.openxmlformats.org/drawingml/2006/main" xmlns:r="http://schemas.openxmlformats.org/officeDocument/2006/relationships" xmlns:p="http://schemas.openxmlformats.org/presentationml/2006/main">
  <p:tag name="GENSWF_SLIDE_UID" val="{1220F71D-F26A-4C27-B62C-EE3081659A36}:321"/>
</p:tagLst>
</file>

<file path=ppt/tags/tag85.xml><?xml version="1.0" encoding="utf-8"?>
<p:tagLst xmlns:a="http://schemas.openxmlformats.org/drawingml/2006/main" xmlns:r="http://schemas.openxmlformats.org/officeDocument/2006/relationships" xmlns:p="http://schemas.openxmlformats.org/presentationml/2006/main">
  <p:tag name="GENSWF_SLIDE_UID" val="{184E8A64-77E1-4283-B78F-4EADC02F5FF1}:322"/>
</p:tagLst>
</file>

<file path=ppt/tags/tag86.xml><?xml version="1.0" encoding="utf-8"?>
<p:tagLst xmlns:a="http://schemas.openxmlformats.org/drawingml/2006/main" xmlns:r="http://schemas.openxmlformats.org/officeDocument/2006/relationships" xmlns:p="http://schemas.openxmlformats.org/presentationml/2006/main">
  <p:tag name="GENSWF_SLIDE_UID" val="{EBF3C626-4D92-4777-9280-41606F7322D6}:323"/>
</p:tagLst>
</file>

<file path=ppt/tags/tag87.xml><?xml version="1.0" encoding="utf-8"?>
<p:tagLst xmlns:a="http://schemas.openxmlformats.org/drawingml/2006/main" xmlns:r="http://schemas.openxmlformats.org/officeDocument/2006/relationships" xmlns:p="http://schemas.openxmlformats.org/presentationml/2006/main">
  <p:tag name="GENSWF_SLIDE_UID" val="{5EDB571F-3A5D-48BA-8F49-BF6C42396D75}:299"/>
</p:tagLst>
</file>

<file path=ppt/tags/tag88.xml><?xml version="1.0" encoding="utf-8"?>
<p:tagLst xmlns:a="http://schemas.openxmlformats.org/drawingml/2006/main" xmlns:r="http://schemas.openxmlformats.org/officeDocument/2006/relationships" xmlns:p="http://schemas.openxmlformats.org/presentationml/2006/main">
  <p:tag name="GENSWF_SLIDE_UID" val="{3F13E21B-676B-4C79-932F-AD57171272E8}:300"/>
</p:tagLst>
</file>

<file path=ppt/tags/tag89.xml><?xml version="1.0" encoding="utf-8"?>
<p:tagLst xmlns:a="http://schemas.openxmlformats.org/drawingml/2006/main" xmlns:r="http://schemas.openxmlformats.org/officeDocument/2006/relationships" xmlns:p="http://schemas.openxmlformats.org/presentationml/2006/main">
  <p:tag name="GENSWF_SLIDE_UID" val="{EE1567A0-C98E-4424-A4D4-FD57D3C80C6D}:301"/>
</p:tagLst>
</file>

<file path=ppt/tags/tag9.xml><?xml version="1.0" encoding="utf-8"?>
<p:tagLst xmlns:a="http://schemas.openxmlformats.org/drawingml/2006/main" xmlns:r="http://schemas.openxmlformats.org/officeDocument/2006/relationships" xmlns:p="http://schemas.openxmlformats.org/presentationml/2006/main">
  <p:tag name="GENSWF_SLIDE_UID" val="{C28F554B-147E-49DD-81D3-CA166E66E928}:293"/>
</p:tagLst>
</file>

<file path=ppt/tags/tag90.xml><?xml version="1.0" encoding="utf-8"?>
<p:tagLst xmlns:a="http://schemas.openxmlformats.org/drawingml/2006/main" xmlns:r="http://schemas.openxmlformats.org/officeDocument/2006/relationships" xmlns:p="http://schemas.openxmlformats.org/presentationml/2006/main">
  <p:tag name="GENSWF_SLIDE_UID" val="{50D6928D-EC4B-4ABB-8E3E-2566699F390F}:319"/>
</p:tagLst>
</file>

<file path=ppt/tags/tag91.xml><?xml version="1.0" encoding="utf-8"?>
<p:tagLst xmlns:a="http://schemas.openxmlformats.org/drawingml/2006/main" xmlns:r="http://schemas.openxmlformats.org/officeDocument/2006/relationships" xmlns:p="http://schemas.openxmlformats.org/presentationml/2006/main">
  <p:tag name="GENSWF_SLIDE_UID" val="{E1BB213D-E531-48DA-939E-20276F002D45}:320"/>
</p:tagLst>
</file>

<file path=ppt/tags/tag92.xml><?xml version="1.0" encoding="utf-8"?>
<p:tagLst xmlns:a="http://schemas.openxmlformats.org/drawingml/2006/main" xmlns:r="http://schemas.openxmlformats.org/officeDocument/2006/relationships" xmlns:p="http://schemas.openxmlformats.org/presentationml/2006/main">
  <p:tag name="GENSWF_SLIDE_UID" val="{17FD1DA7-032B-451F-B016-851C24F4EA0E}:303"/>
</p:tagLst>
</file>

<file path=ppt/tags/tag93.xml><?xml version="1.0" encoding="utf-8"?>
<p:tagLst xmlns:a="http://schemas.openxmlformats.org/drawingml/2006/main" xmlns:r="http://schemas.openxmlformats.org/officeDocument/2006/relationships" xmlns:p="http://schemas.openxmlformats.org/presentationml/2006/main">
  <p:tag name="GENSWF_SLIDE_UID" val="{B983A10B-467E-4886-8156-7D96CAFF8655}:304"/>
</p:tagLst>
</file>

<file path=ppt/tags/tag94.xml><?xml version="1.0" encoding="utf-8"?>
<p:tagLst xmlns:a="http://schemas.openxmlformats.org/drawingml/2006/main" xmlns:r="http://schemas.openxmlformats.org/officeDocument/2006/relationships" xmlns:p="http://schemas.openxmlformats.org/presentationml/2006/main">
  <p:tag name="GENSWF_SLIDE_UID" val="{6755FFD6-3087-410D-8946-499BE42B6474}:318"/>
</p:tagLst>
</file>

<file path=ppt/tags/tag95.xml><?xml version="1.0" encoding="utf-8"?>
<p:tagLst xmlns:a="http://schemas.openxmlformats.org/drawingml/2006/main" xmlns:r="http://schemas.openxmlformats.org/officeDocument/2006/relationships" xmlns:p="http://schemas.openxmlformats.org/presentationml/2006/main">
  <p:tag name="GENSWF_SLIDE_UID" val="{56EE6B30-C16F-41D9-84AA-FFEF82F8F73F}:306"/>
</p:tagLst>
</file>

<file path=ppt/tags/tag96.xml><?xml version="1.0" encoding="utf-8"?>
<p:tagLst xmlns:a="http://schemas.openxmlformats.org/drawingml/2006/main" xmlns:r="http://schemas.openxmlformats.org/officeDocument/2006/relationships" xmlns:p="http://schemas.openxmlformats.org/presentationml/2006/main">
  <p:tag name="GENSWF_SLIDE_UID" val="{FF864F4E-E17A-42FF-9C86-A5D947BB4754}:307"/>
</p:tagLst>
</file>

<file path=ppt/tags/tag97.xml><?xml version="1.0" encoding="utf-8"?>
<p:tagLst xmlns:a="http://schemas.openxmlformats.org/drawingml/2006/main" xmlns:r="http://schemas.openxmlformats.org/officeDocument/2006/relationships" xmlns:p="http://schemas.openxmlformats.org/presentationml/2006/main">
  <p:tag name="GENSWF_SLIDE_UID" val="{EC2705F1-83FF-4658-B711-D9AF0A048D95}:308"/>
</p:tagLst>
</file>

<file path=ppt/tags/tag98.xml><?xml version="1.0" encoding="utf-8"?>
<p:tagLst xmlns:a="http://schemas.openxmlformats.org/drawingml/2006/main" xmlns:r="http://schemas.openxmlformats.org/officeDocument/2006/relationships" xmlns:p="http://schemas.openxmlformats.org/presentationml/2006/main">
  <p:tag name="GENSWF_SLIDE_UID" val="{A6A80E88-3825-434A-9A26-1C2168FB08FC}:309"/>
</p:tagLst>
</file>

<file path=ppt/tags/tag99.xml><?xml version="1.0" encoding="utf-8"?>
<p:tagLst xmlns:a="http://schemas.openxmlformats.org/drawingml/2006/main" xmlns:r="http://schemas.openxmlformats.org/officeDocument/2006/relationships" xmlns:p="http://schemas.openxmlformats.org/presentationml/2006/main">
  <p:tag name="GENSWF_SLIDE_UID" val="{C5CCC07F-AE4E-46DB-9DFA-864177E62E98}:310"/>
</p:tagLst>
</file>

<file path=ppt/theme/theme1.xml><?xml version="1.0" encoding="utf-8"?>
<a:theme xmlns:a="http://schemas.openxmlformats.org/drawingml/2006/main" name="Tema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2466</TotalTime>
  <Words>25686</Words>
  <Application>Microsoft Office PowerPoint</Application>
  <PresentationFormat>Layar Lebar</PresentationFormat>
  <Paragraphs>4511</Paragraphs>
  <Slides>100</Slides>
  <Notes>100</Notes>
  <HiddenSlides>0</HiddenSlides>
  <MMClips>3</MMClips>
  <ScaleCrop>false</ScaleCrop>
  <HeadingPairs>
    <vt:vector size="6" baseType="variant">
      <vt:variant>
        <vt:lpstr>Font Dipakai</vt:lpstr>
      </vt:variant>
      <vt:variant>
        <vt:i4>10</vt:i4>
      </vt:variant>
      <vt:variant>
        <vt:lpstr>Tema</vt:lpstr>
      </vt:variant>
      <vt:variant>
        <vt:i4>1</vt:i4>
      </vt:variant>
      <vt:variant>
        <vt:lpstr>Judul Slide</vt:lpstr>
      </vt:variant>
      <vt:variant>
        <vt:i4>100</vt:i4>
      </vt:variant>
    </vt:vector>
  </HeadingPairs>
  <TitlesOfParts>
    <vt:vector size="111" baseType="lpstr">
      <vt:lpstr>Aharoni</vt:lpstr>
      <vt:lpstr>Arial</vt:lpstr>
      <vt:lpstr>Arial Black</vt:lpstr>
      <vt:lpstr>Bahnschrift Light</vt:lpstr>
      <vt:lpstr>Calibri</vt:lpstr>
      <vt:lpstr>Calibri Light</vt:lpstr>
      <vt:lpstr>Cambria</vt:lpstr>
      <vt:lpstr>Gadugi</vt:lpstr>
      <vt:lpstr>Ink Free</vt:lpstr>
      <vt:lpstr>Times New Roman</vt:lpstr>
      <vt:lpstr>Tema Office</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TUGAS APLIKASI</dc:title>
  <dc:creator>rudi salam</dc:creator>
  <cp:lastModifiedBy>rudi salam</cp:lastModifiedBy>
  <cp:revision>15</cp:revision>
  <dcterms:created xsi:type="dcterms:W3CDTF">2022-12-16T11:47:36Z</dcterms:created>
  <dcterms:modified xsi:type="dcterms:W3CDTF">2022-12-22T00:26:44Z</dcterms:modified>
</cp:coreProperties>
</file>

<file path=docProps/thumbnail.jpeg>
</file>